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EF6"/>
    <a:srgbClr val="F8D0F2"/>
    <a:srgbClr val="F3A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A8F2B5-DCA0-4B6E-AECE-37FBB1A98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3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30B825-96F5-4CFF-8F99-1BFDCB866A13}"/>
              </a:ext>
            </a:extLst>
          </p:cNvPr>
          <p:cNvSpPr txBox="1"/>
          <p:nvPr/>
        </p:nvSpPr>
        <p:spPr>
          <a:xfrm>
            <a:off x="2716696" y="92765"/>
            <a:ext cx="6135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Stencil" panose="040409050D0802020404" pitchFamily="82" charset="0"/>
              </a:rPr>
              <a:t>2023 – 2024</a:t>
            </a:r>
          </a:p>
          <a:p>
            <a:pPr algn="ctr"/>
            <a:endParaRPr lang="en-US" sz="72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5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A8F2B5-DCA0-4B6E-AECE-37FBB1A98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7" y="384314"/>
            <a:ext cx="6543959" cy="58195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DC533E-BE2C-4C89-A842-92BBACB6FD1C}"/>
              </a:ext>
            </a:extLst>
          </p:cNvPr>
          <p:cNvSpPr/>
          <p:nvPr/>
        </p:nvSpPr>
        <p:spPr>
          <a:xfrm>
            <a:off x="7129671" y="0"/>
            <a:ext cx="5062329" cy="6858000"/>
          </a:xfrm>
          <a:prstGeom prst="rect">
            <a:avLst/>
          </a:prstGeom>
          <a:solidFill>
            <a:srgbClr val="FAD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50028-76AA-4AF4-A0D0-29DB5DC4AC0B}"/>
              </a:ext>
            </a:extLst>
          </p:cNvPr>
          <p:cNvSpPr txBox="1"/>
          <p:nvPr/>
        </p:nvSpPr>
        <p:spPr>
          <a:xfrm>
            <a:off x="7403270" y="108595"/>
            <a:ext cx="426250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Sept. 14, 2022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Athletic Clearance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Pre-season WO – Tu &amp; TH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[Sept. 19, 21, 26, 28 /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Oct. 3, 5]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 Begins: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09, 2023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TRY-OUTS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Monday  /  Tuesday / 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Thursday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09 Oct. to 12 Oct.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8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C96E4-834A-4E70-A769-A52CED49A114}"/>
              </a:ext>
            </a:extLst>
          </p:cNvPr>
          <p:cNvSpPr/>
          <p:nvPr/>
        </p:nvSpPr>
        <p:spPr>
          <a:xfrm>
            <a:off x="7620000" y="384313"/>
            <a:ext cx="3975652" cy="699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703354-FF79-46E7-8258-85645FEF6348}"/>
              </a:ext>
            </a:extLst>
          </p:cNvPr>
          <p:cNvSpPr/>
          <p:nvPr/>
        </p:nvSpPr>
        <p:spPr>
          <a:xfrm>
            <a:off x="7500730" y="302359"/>
            <a:ext cx="4253948" cy="781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A8F2B5-DCA0-4B6E-AECE-37FBB1A98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7" y="384314"/>
            <a:ext cx="6543959" cy="46829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DC533E-BE2C-4C89-A842-92BBACB6FD1C}"/>
              </a:ext>
            </a:extLst>
          </p:cNvPr>
          <p:cNvSpPr/>
          <p:nvPr/>
        </p:nvSpPr>
        <p:spPr>
          <a:xfrm>
            <a:off x="7129671" y="0"/>
            <a:ext cx="5062330" cy="6858000"/>
          </a:xfrm>
          <a:prstGeom prst="rect">
            <a:avLst/>
          </a:prstGeom>
          <a:solidFill>
            <a:srgbClr val="F8D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ADEF6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50028-76AA-4AF4-A0D0-29DB5DC4AC0B}"/>
              </a:ext>
            </a:extLst>
          </p:cNvPr>
          <p:cNvSpPr txBox="1"/>
          <p:nvPr/>
        </p:nvSpPr>
        <p:spPr>
          <a:xfrm>
            <a:off x="7235687" y="384313"/>
            <a:ext cx="486354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District Olympic Champs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[Work / Academics]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Attendance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Practice = No Meet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Attendance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[Must have 4 = Districts]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Team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Conditioning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76A73-BEA1-24EB-CF20-ABB9534AFF6A}"/>
              </a:ext>
            </a:extLst>
          </p:cNvPr>
          <p:cNvSpPr txBox="1"/>
          <p:nvPr/>
        </p:nvSpPr>
        <p:spPr>
          <a:xfrm>
            <a:off x="307007" y="5210175"/>
            <a:ext cx="6629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an outside coach, no issue.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Reagan will do ALL programming for GWL athletes during the GWL season.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 Will make adjustments for AOF lifters.]</a:t>
            </a:r>
          </a:p>
        </p:txBody>
      </p:sp>
    </p:spTree>
    <p:extLst>
      <p:ext uri="{BB962C8B-B14F-4D97-AF65-F5344CB8AC3E}">
        <p14:creationId xmlns:p14="http://schemas.microsoft.com/office/powerpoint/2010/main" val="61682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C96E4-834A-4E70-A769-A52CED49A114}"/>
              </a:ext>
            </a:extLst>
          </p:cNvPr>
          <p:cNvSpPr/>
          <p:nvPr/>
        </p:nvSpPr>
        <p:spPr>
          <a:xfrm>
            <a:off x="7620000" y="384313"/>
            <a:ext cx="3975652" cy="699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703354-FF79-46E7-8258-85645FEF6348}"/>
              </a:ext>
            </a:extLst>
          </p:cNvPr>
          <p:cNvSpPr/>
          <p:nvPr/>
        </p:nvSpPr>
        <p:spPr>
          <a:xfrm>
            <a:off x="7500730" y="302359"/>
            <a:ext cx="4253948" cy="781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A8F2B5-DCA0-4B6E-AECE-37FBB1A98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96" y="1084237"/>
            <a:ext cx="6543959" cy="46829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DC533E-BE2C-4C89-A842-92BBACB6FD1C}"/>
              </a:ext>
            </a:extLst>
          </p:cNvPr>
          <p:cNvSpPr/>
          <p:nvPr/>
        </p:nvSpPr>
        <p:spPr>
          <a:xfrm>
            <a:off x="7129671" y="0"/>
            <a:ext cx="5062330" cy="6858000"/>
          </a:xfrm>
          <a:prstGeom prst="rect">
            <a:avLst/>
          </a:prstGeom>
          <a:solidFill>
            <a:srgbClr val="F8D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ADEF6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26F428-ACE3-0220-9260-C01D7CD00DE2}"/>
              </a:ext>
            </a:extLst>
          </p:cNvPr>
          <p:cNvSpPr txBox="1"/>
          <p:nvPr/>
        </p:nvSpPr>
        <p:spPr>
          <a:xfrm>
            <a:off x="7880902" y="302359"/>
            <a:ext cx="371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Qualifying Totals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937FB66-79C5-DBBB-6A10-94F201A10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86488"/>
              </p:ext>
            </p:extLst>
          </p:nvPr>
        </p:nvGraphicFramePr>
        <p:xfrm>
          <a:off x="7611302" y="1285458"/>
          <a:ext cx="4253949" cy="5020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983">
                  <a:extLst>
                    <a:ext uri="{9D8B030D-6E8A-4147-A177-3AD203B41FA5}">
                      <a16:colId xmlns:a16="http://schemas.microsoft.com/office/drawing/2014/main" val="3442347543"/>
                    </a:ext>
                  </a:extLst>
                </a:gridCol>
                <a:gridCol w="1417983">
                  <a:extLst>
                    <a:ext uri="{9D8B030D-6E8A-4147-A177-3AD203B41FA5}">
                      <a16:colId xmlns:a16="http://schemas.microsoft.com/office/drawing/2014/main" val="2695033298"/>
                    </a:ext>
                  </a:extLst>
                </a:gridCol>
                <a:gridCol w="1417983">
                  <a:extLst>
                    <a:ext uri="{9D8B030D-6E8A-4147-A177-3AD203B41FA5}">
                      <a16:colId xmlns:a16="http://schemas.microsoft.com/office/drawing/2014/main" val="3850133453"/>
                    </a:ext>
                  </a:extLst>
                </a:gridCol>
              </a:tblGrid>
              <a:tr h="824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US" sz="2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US" sz="2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9634797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5297785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1682219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2545157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435278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6193997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2824961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5607067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5354516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6227639"/>
                  </a:ext>
                </a:extLst>
              </a:tr>
              <a:tr h="41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61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66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A8F2B5-DCA0-4B6E-AECE-37FBB1A98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7" y="384314"/>
            <a:ext cx="6543959" cy="58195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DC533E-BE2C-4C89-A842-92BBACB6FD1C}"/>
              </a:ext>
            </a:extLst>
          </p:cNvPr>
          <p:cNvSpPr/>
          <p:nvPr/>
        </p:nvSpPr>
        <p:spPr>
          <a:xfrm>
            <a:off x="7129671" y="0"/>
            <a:ext cx="5062330" cy="6858000"/>
          </a:xfrm>
          <a:prstGeom prst="rect">
            <a:avLst/>
          </a:prstGeom>
          <a:solidFill>
            <a:srgbClr val="F8D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50028-76AA-4AF4-A0D0-29DB5DC4AC0B}"/>
              </a:ext>
            </a:extLst>
          </p:cNvPr>
          <p:cNvSpPr txBox="1"/>
          <p:nvPr/>
        </p:nvSpPr>
        <p:spPr>
          <a:xfrm>
            <a:off x="7235687" y="384313"/>
            <a:ext cx="48635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Store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set up by end of 1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 of season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Club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Membership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Roster Size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Safety Restrictions =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22-25 members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3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A8F2B5-DCA0-4B6E-AECE-37FBB1A98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7" y="384314"/>
            <a:ext cx="6543959" cy="58195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DC533E-BE2C-4C89-A842-92BBACB6FD1C}"/>
              </a:ext>
            </a:extLst>
          </p:cNvPr>
          <p:cNvSpPr/>
          <p:nvPr/>
        </p:nvSpPr>
        <p:spPr>
          <a:xfrm>
            <a:off x="7129671" y="0"/>
            <a:ext cx="5062330" cy="6858000"/>
          </a:xfrm>
          <a:prstGeom prst="rect">
            <a:avLst/>
          </a:prstGeom>
          <a:solidFill>
            <a:srgbClr val="F8D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50028-76AA-4AF4-A0D0-29DB5DC4AC0B}"/>
              </a:ext>
            </a:extLst>
          </p:cNvPr>
          <p:cNvSpPr txBox="1"/>
          <p:nvPr/>
        </p:nvSpPr>
        <p:spPr>
          <a:xfrm>
            <a:off x="7229062" y="151179"/>
            <a:ext cx="48635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……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Campus is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cleared  by 10/6!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Pre-season is Optional …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days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[must be cleared]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 Try-outs are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MANDATORY!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[Oct 10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Must Join Booster Club + Pay to Play total  $100 min. + $150 =$250</a:t>
            </a:r>
          </a:p>
        </p:txBody>
      </p:sp>
    </p:spTree>
    <p:extLst>
      <p:ext uri="{BB962C8B-B14F-4D97-AF65-F5344CB8AC3E}">
        <p14:creationId xmlns:p14="http://schemas.microsoft.com/office/powerpoint/2010/main" val="61318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A8F2B5-DCA0-4B6E-AECE-37FBB1A98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6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DC533E-BE2C-4C89-A842-92BBACB6FD1C}"/>
              </a:ext>
            </a:extLst>
          </p:cNvPr>
          <p:cNvSpPr/>
          <p:nvPr/>
        </p:nvSpPr>
        <p:spPr>
          <a:xfrm>
            <a:off x="6477000" y="0"/>
            <a:ext cx="5715001" cy="6858000"/>
          </a:xfrm>
          <a:prstGeom prst="rect">
            <a:avLst/>
          </a:prstGeom>
          <a:solidFill>
            <a:srgbClr val="F8D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50028-76AA-4AF4-A0D0-29DB5DC4AC0B}"/>
              </a:ext>
            </a:extLst>
          </p:cNvPr>
          <p:cNvSpPr txBox="1"/>
          <p:nvPr/>
        </p:nvSpPr>
        <p:spPr>
          <a:xfrm>
            <a:off x="6477000" y="812899"/>
            <a:ext cx="5715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info: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Reagan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Ronald.Reagan@stjohns.k12.fl.us</a:t>
            </a:r>
          </a:p>
        </p:txBody>
      </p:sp>
    </p:spTree>
    <p:extLst>
      <p:ext uri="{BB962C8B-B14F-4D97-AF65-F5344CB8AC3E}">
        <p14:creationId xmlns:p14="http://schemas.microsoft.com/office/powerpoint/2010/main" val="3434880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199</TotalTime>
  <Words>252</Words>
  <Application>Microsoft Office PowerPoint</Application>
  <PresentationFormat>Widescreen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Calisto MT</vt:lpstr>
      <vt:lpstr>Stencil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Reagan</dc:creator>
  <cp:lastModifiedBy>Ronald Reagan</cp:lastModifiedBy>
  <cp:revision>14</cp:revision>
  <dcterms:created xsi:type="dcterms:W3CDTF">2020-09-22T19:36:17Z</dcterms:created>
  <dcterms:modified xsi:type="dcterms:W3CDTF">2023-09-12T15:27:18Z</dcterms:modified>
</cp:coreProperties>
</file>