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03_B29202FD.xml" ContentType="application/vnd.ms-powerpoint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7" r:id="rId2"/>
    <p:sldId id="303" r:id="rId3"/>
    <p:sldId id="304" r:id="rId4"/>
    <p:sldId id="259" r:id="rId5"/>
    <p:sldId id="306" r:id="rId6"/>
    <p:sldId id="325" r:id="rId7"/>
    <p:sldId id="326" r:id="rId8"/>
    <p:sldId id="295" r:id="rId9"/>
    <p:sldId id="314" r:id="rId10"/>
    <p:sldId id="315" r:id="rId11"/>
    <p:sldId id="265" r:id="rId12"/>
    <p:sldId id="319" r:id="rId13"/>
    <p:sldId id="297" r:id="rId14"/>
    <p:sldId id="291" r:id="rId15"/>
    <p:sldId id="262" r:id="rId16"/>
    <p:sldId id="281" r:id="rId17"/>
    <p:sldId id="263" r:id="rId18"/>
    <p:sldId id="268" r:id="rId19"/>
    <p:sldId id="318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8D5D44-BDC3-E6DA-3C6C-8EAF5309A097}" name="Tanya Moseley" initials="TM" userId="S::E003253@stjohns.k12.fl.us::062bd00b-fa35-4add-80a6-de83404a079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8000"/>
    <a:srgbClr val="860000"/>
    <a:srgbClr val="272F7B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8" autoAdjust="0"/>
    <p:restoredTop sz="94660"/>
  </p:normalViewPr>
  <p:slideViewPr>
    <p:cSldViewPr snapToGrid="0">
      <p:cViewPr>
        <p:scale>
          <a:sx n="90" d="100"/>
          <a:sy n="90" d="100"/>
        </p:scale>
        <p:origin x="235" y="1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tlyn Jordan" userId="4c260c51-4049-426e-871d-5442b3dccc48" providerId="ADAL" clId="{F8D19C88-24D4-4C01-971C-A15572CDD391}"/>
    <pc:docChg chg="custSel delSld modSld sldOrd">
      <pc:chgData name="Kaitlyn Jordan" userId="4c260c51-4049-426e-871d-5442b3dccc48" providerId="ADAL" clId="{F8D19C88-24D4-4C01-971C-A15572CDD391}" dt="2026-10-19T19:51:45.126" v="25" actId="478"/>
      <pc:docMkLst>
        <pc:docMk/>
      </pc:docMkLst>
      <pc:sldChg chg="del">
        <pc:chgData name="Kaitlyn Jordan" userId="4c260c51-4049-426e-871d-5442b3dccc48" providerId="ADAL" clId="{F8D19C88-24D4-4C01-971C-A15572CDD391}" dt="2026-10-19T19:49:39.145" v="0" actId="47"/>
        <pc:sldMkLst>
          <pc:docMk/>
          <pc:sldMk cId="3075291855" sldId="256"/>
        </pc:sldMkLst>
      </pc:sldChg>
      <pc:sldChg chg="ord">
        <pc:chgData name="Kaitlyn Jordan" userId="4c260c51-4049-426e-871d-5442b3dccc48" providerId="ADAL" clId="{F8D19C88-24D4-4C01-971C-A15572CDD391}" dt="2026-10-19T19:50:15.848" v="3"/>
        <pc:sldMkLst>
          <pc:docMk/>
          <pc:sldMk cId="756426646" sldId="265"/>
        </pc:sldMkLst>
      </pc:sldChg>
      <pc:sldChg chg="del">
        <pc:chgData name="Kaitlyn Jordan" userId="4c260c51-4049-426e-871d-5442b3dccc48" providerId="ADAL" clId="{F8D19C88-24D4-4C01-971C-A15572CDD391}" dt="2026-10-19T19:51:12.780" v="10" actId="47"/>
        <pc:sldMkLst>
          <pc:docMk/>
          <pc:sldMk cId="3525506751" sldId="274"/>
        </pc:sldMkLst>
      </pc:sldChg>
      <pc:sldChg chg="del">
        <pc:chgData name="Kaitlyn Jordan" userId="4c260c51-4049-426e-871d-5442b3dccc48" providerId="ADAL" clId="{F8D19C88-24D4-4C01-971C-A15572CDD391}" dt="2026-10-19T19:51:17.008" v="13" actId="47"/>
        <pc:sldMkLst>
          <pc:docMk/>
          <pc:sldMk cId="1902871915" sldId="277"/>
        </pc:sldMkLst>
      </pc:sldChg>
      <pc:sldChg chg="del">
        <pc:chgData name="Kaitlyn Jordan" userId="4c260c51-4049-426e-871d-5442b3dccc48" providerId="ADAL" clId="{F8D19C88-24D4-4C01-971C-A15572CDD391}" dt="2026-10-19T19:49:41.514" v="1" actId="47"/>
        <pc:sldMkLst>
          <pc:docMk/>
          <pc:sldMk cId="3976896879" sldId="280"/>
        </pc:sldMkLst>
      </pc:sldChg>
      <pc:sldChg chg="del">
        <pc:chgData name="Kaitlyn Jordan" userId="4c260c51-4049-426e-871d-5442b3dccc48" providerId="ADAL" clId="{F8D19C88-24D4-4C01-971C-A15572CDD391}" dt="2026-10-19T19:51:19.626" v="20" actId="47"/>
        <pc:sldMkLst>
          <pc:docMk/>
          <pc:sldMk cId="2263363950" sldId="285"/>
        </pc:sldMkLst>
      </pc:sldChg>
      <pc:sldChg chg="del">
        <pc:chgData name="Kaitlyn Jordan" userId="4c260c51-4049-426e-871d-5442b3dccc48" providerId="ADAL" clId="{F8D19C88-24D4-4C01-971C-A15572CDD391}" dt="2026-10-19T19:51:21.238" v="23" actId="47"/>
        <pc:sldMkLst>
          <pc:docMk/>
          <pc:sldMk cId="2166912065" sldId="290"/>
        </pc:sldMkLst>
      </pc:sldChg>
      <pc:sldChg chg="delSp mod ord">
        <pc:chgData name="Kaitlyn Jordan" userId="4c260c51-4049-426e-871d-5442b3dccc48" providerId="ADAL" clId="{F8D19C88-24D4-4C01-971C-A15572CDD391}" dt="2026-10-19T19:51:45.126" v="25" actId="478"/>
        <pc:sldMkLst>
          <pc:docMk/>
          <pc:sldMk cId="1034588145" sldId="291"/>
        </pc:sldMkLst>
        <pc:spChg chg="del">
          <ac:chgData name="Kaitlyn Jordan" userId="4c260c51-4049-426e-871d-5442b3dccc48" providerId="ADAL" clId="{F8D19C88-24D4-4C01-971C-A15572CDD391}" dt="2026-10-19T19:51:44.212" v="24" actId="478"/>
          <ac:spMkLst>
            <pc:docMk/>
            <pc:sldMk cId="1034588145" sldId="291"/>
            <ac:spMk id="6" creationId="{750724D1-4692-1C8A-B3F5-DB2A1F64C222}"/>
          </ac:spMkLst>
        </pc:spChg>
        <pc:picChg chg="del">
          <ac:chgData name="Kaitlyn Jordan" userId="4c260c51-4049-426e-871d-5442b3dccc48" providerId="ADAL" clId="{F8D19C88-24D4-4C01-971C-A15572CDD391}" dt="2026-10-19T19:51:45.126" v="25" actId="478"/>
          <ac:picMkLst>
            <pc:docMk/>
            <pc:sldMk cId="1034588145" sldId="291"/>
            <ac:picMk id="5" creationId="{57BE90C2-0E14-2584-40A4-091452F9BAD6}"/>
          </ac:picMkLst>
        </pc:picChg>
      </pc:sldChg>
      <pc:sldChg chg="ord">
        <pc:chgData name="Kaitlyn Jordan" userId="4c260c51-4049-426e-871d-5442b3dccc48" providerId="ADAL" clId="{F8D19C88-24D4-4C01-971C-A15572CDD391}" dt="2026-10-19T19:50:15.848" v="3"/>
        <pc:sldMkLst>
          <pc:docMk/>
          <pc:sldMk cId="2722228675" sldId="295"/>
        </pc:sldMkLst>
      </pc:sldChg>
      <pc:sldChg chg="ord">
        <pc:chgData name="Kaitlyn Jordan" userId="4c260c51-4049-426e-871d-5442b3dccc48" providerId="ADAL" clId="{F8D19C88-24D4-4C01-971C-A15572CDD391}" dt="2026-10-19T19:50:54.451" v="8"/>
        <pc:sldMkLst>
          <pc:docMk/>
          <pc:sldMk cId="888164236" sldId="297"/>
        </pc:sldMkLst>
      </pc:sldChg>
      <pc:sldChg chg="del">
        <pc:chgData name="Kaitlyn Jordan" userId="4c260c51-4049-426e-871d-5442b3dccc48" providerId="ADAL" clId="{F8D19C88-24D4-4C01-971C-A15572CDD391}" dt="2026-10-19T19:51:20.719" v="22" actId="47"/>
        <pc:sldMkLst>
          <pc:docMk/>
          <pc:sldMk cId="454015207" sldId="300"/>
        </pc:sldMkLst>
      </pc:sldChg>
      <pc:sldChg chg="del">
        <pc:chgData name="Kaitlyn Jordan" userId="4c260c51-4049-426e-871d-5442b3dccc48" providerId="ADAL" clId="{F8D19C88-24D4-4C01-971C-A15572CDD391}" dt="2026-10-19T19:51:20.058" v="21" actId="47"/>
        <pc:sldMkLst>
          <pc:docMk/>
          <pc:sldMk cId="423279647" sldId="301"/>
        </pc:sldMkLst>
      </pc:sldChg>
      <pc:sldChg chg="ord">
        <pc:chgData name="Kaitlyn Jordan" userId="4c260c51-4049-426e-871d-5442b3dccc48" providerId="ADAL" clId="{F8D19C88-24D4-4C01-971C-A15572CDD391}" dt="2026-10-19T19:50:15.848" v="3"/>
        <pc:sldMkLst>
          <pc:docMk/>
          <pc:sldMk cId="3658791569" sldId="306"/>
        </pc:sldMkLst>
      </pc:sldChg>
      <pc:sldChg chg="del">
        <pc:chgData name="Kaitlyn Jordan" userId="4c260c51-4049-426e-871d-5442b3dccc48" providerId="ADAL" clId="{F8D19C88-24D4-4C01-971C-A15572CDD391}" dt="2026-10-19T19:51:10.243" v="9" actId="47"/>
        <pc:sldMkLst>
          <pc:docMk/>
          <pc:sldMk cId="1493655128" sldId="307"/>
        </pc:sldMkLst>
      </pc:sldChg>
      <pc:sldChg chg="del">
        <pc:chgData name="Kaitlyn Jordan" userId="4c260c51-4049-426e-871d-5442b3dccc48" providerId="ADAL" clId="{F8D19C88-24D4-4C01-971C-A15572CDD391}" dt="2026-10-19T19:50:37.503" v="5" actId="47"/>
        <pc:sldMkLst>
          <pc:docMk/>
          <pc:sldMk cId="3218649927" sldId="310"/>
        </pc:sldMkLst>
      </pc:sldChg>
      <pc:sldChg chg="del">
        <pc:chgData name="Kaitlyn Jordan" userId="4c260c51-4049-426e-871d-5442b3dccc48" providerId="ADAL" clId="{F8D19C88-24D4-4C01-971C-A15572CDD391}" dt="2026-10-19T19:50:39.658" v="6" actId="47"/>
        <pc:sldMkLst>
          <pc:docMk/>
          <pc:sldMk cId="646567114" sldId="311"/>
        </pc:sldMkLst>
      </pc:sldChg>
      <pc:sldChg chg="ord">
        <pc:chgData name="Kaitlyn Jordan" userId="4c260c51-4049-426e-871d-5442b3dccc48" providerId="ADAL" clId="{F8D19C88-24D4-4C01-971C-A15572CDD391}" dt="2026-10-19T19:50:15.848" v="3"/>
        <pc:sldMkLst>
          <pc:docMk/>
          <pc:sldMk cId="4027853590" sldId="314"/>
        </pc:sldMkLst>
      </pc:sldChg>
      <pc:sldChg chg="ord">
        <pc:chgData name="Kaitlyn Jordan" userId="4c260c51-4049-426e-871d-5442b3dccc48" providerId="ADAL" clId="{F8D19C88-24D4-4C01-971C-A15572CDD391}" dt="2026-10-19T19:50:15.848" v="3"/>
        <pc:sldMkLst>
          <pc:docMk/>
          <pc:sldMk cId="4229859662" sldId="315"/>
        </pc:sldMkLst>
      </pc:sldChg>
      <pc:sldChg chg="ord">
        <pc:chgData name="Kaitlyn Jordan" userId="4c260c51-4049-426e-871d-5442b3dccc48" providerId="ADAL" clId="{F8D19C88-24D4-4C01-971C-A15572CDD391}" dt="2026-10-19T19:50:15.848" v="3"/>
        <pc:sldMkLst>
          <pc:docMk/>
          <pc:sldMk cId="979653890" sldId="319"/>
        </pc:sldMkLst>
      </pc:sldChg>
      <pc:sldChg chg="del">
        <pc:chgData name="Kaitlyn Jordan" userId="4c260c51-4049-426e-871d-5442b3dccc48" providerId="ADAL" clId="{F8D19C88-24D4-4C01-971C-A15572CDD391}" dt="2026-10-19T19:51:14.217" v="11" actId="47"/>
        <pc:sldMkLst>
          <pc:docMk/>
          <pc:sldMk cId="1401259829" sldId="320"/>
        </pc:sldMkLst>
      </pc:sldChg>
      <pc:sldChg chg="del">
        <pc:chgData name="Kaitlyn Jordan" userId="4c260c51-4049-426e-871d-5442b3dccc48" providerId="ADAL" clId="{F8D19C88-24D4-4C01-971C-A15572CDD391}" dt="2026-10-19T19:51:15.839" v="12" actId="47"/>
        <pc:sldMkLst>
          <pc:docMk/>
          <pc:sldMk cId="3865148118" sldId="321"/>
        </pc:sldMkLst>
      </pc:sldChg>
      <pc:sldChg chg="del">
        <pc:chgData name="Kaitlyn Jordan" userId="4c260c51-4049-426e-871d-5442b3dccc48" providerId="ADAL" clId="{F8D19C88-24D4-4C01-971C-A15572CDD391}" dt="2026-10-19T19:50:35.314" v="4" actId="47"/>
        <pc:sldMkLst>
          <pc:docMk/>
          <pc:sldMk cId="3410401863" sldId="323"/>
        </pc:sldMkLst>
      </pc:sldChg>
      <pc:sldChg chg="ord">
        <pc:chgData name="Kaitlyn Jordan" userId="4c260c51-4049-426e-871d-5442b3dccc48" providerId="ADAL" clId="{F8D19C88-24D4-4C01-971C-A15572CDD391}" dt="2026-10-19T19:50:15.848" v="3"/>
        <pc:sldMkLst>
          <pc:docMk/>
          <pc:sldMk cId="2446830878" sldId="325"/>
        </pc:sldMkLst>
      </pc:sldChg>
      <pc:sldChg chg="ord">
        <pc:chgData name="Kaitlyn Jordan" userId="4c260c51-4049-426e-871d-5442b3dccc48" providerId="ADAL" clId="{F8D19C88-24D4-4C01-971C-A15572CDD391}" dt="2026-10-19T19:50:15.848" v="3"/>
        <pc:sldMkLst>
          <pc:docMk/>
          <pc:sldMk cId="1140432301" sldId="326"/>
        </pc:sldMkLst>
      </pc:sldChg>
      <pc:sldChg chg="del">
        <pc:chgData name="Kaitlyn Jordan" userId="4c260c51-4049-426e-871d-5442b3dccc48" providerId="ADAL" clId="{F8D19C88-24D4-4C01-971C-A15572CDD391}" dt="2026-10-19T19:51:17.387" v="14" actId="47"/>
        <pc:sldMkLst>
          <pc:docMk/>
          <pc:sldMk cId="472185644" sldId="328"/>
        </pc:sldMkLst>
      </pc:sldChg>
      <pc:sldChg chg="del">
        <pc:chgData name="Kaitlyn Jordan" userId="4c260c51-4049-426e-871d-5442b3dccc48" providerId="ADAL" clId="{F8D19C88-24D4-4C01-971C-A15572CDD391}" dt="2026-10-19T19:51:17.774" v="15" actId="47"/>
        <pc:sldMkLst>
          <pc:docMk/>
          <pc:sldMk cId="694418328" sldId="329"/>
        </pc:sldMkLst>
      </pc:sldChg>
      <pc:sldChg chg="del">
        <pc:chgData name="Kaitlyn Jordan" userId="4c260c51-4049-426e-871d-5442b3dccc48" providerId="ADAL" clId="{F8D19C88-24D4-4C01-971C-A15572CDD391}" dt="2026-10-19T19:51:18.125" v="16" actId="47"/>
        <pc:sldMkLst>
          <pc:docMk/>
          <pc:sldMk cId="140376173" sldId="330"/>
        </pc:sldMkLst>
      </pc:sldChg>
      <pc:sldChg chg="del">
        <pc:chgData name="Kaitlyn Jordan" userId="4c260c51-4049-426e-871d-5442b3dccc48" providerId="ADAL" clId="{F8D19C88-24D4-4C01-971C-A15572CDD391}" dt="2026-10-19T19:51:18.470" v="17" actId="47"/>
        <pc:sldMkLst>
          <pc:docMk/>
          <pc:sldMk cId="2663626497" sldId="331"/>
        </pc:sldMkLst>
      </pc:sldChg>
      <pc:sldChg chg="del">
        <pc:chgData name="Kaitlyn Jordan" userId="4c260c51-4049-426e-871d-5442b3dccc48" providerId="ADAL" clId="{F8D19C88-24D4-4C01-971C-A15572CDD391}" dt="2026-10-19T19:51:18.802" v="18" actId="47"/>
        <pc:sldMkLst>
          <pc:docMk/>
          <pc:sldMk cId="3519001191" sldId="332"/>
        </pc:sldMkLst>
      </pc:sldChg>
      <pc:sldChg chg="del">
        <pc:chgData name="Kaitlyn Jordan" userId="4c260c51-4049-426e-871d-5442b3dccc48" providerId="ADAL" clId="{F8D19C88-24D4-4C01-971C-A15572CDD391}" dt="2026-10-19T19:51:19.174" v="19" actId="47"/>
        <pc:sldMkLst>
          <pc:docMk/>
          <pc:sldMk cId="1673964326" sldId="333"/>
        </pc:sldMkLst>
      </pc:sldChg>
    </pc:docChg>
  </pc:docChgLst>
</pc:chgInfo>
</file>

<file path=ppt/comments/modernComment_103_B29202F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540203-9CC5-4B74-8F5E-F223B09C402A}" authorId="{EB8D5D44-BDC3-E6DA-3C6C-8EAF5309A097}" created="2024-10-20T20:48:10.93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995913469" sldId="259"/>
      <ac:graphicFrameMk id="5" creationId="{35102195-8B9C-092E-C452-CF333857871C}"/>
      <dc:dgmMk xmlns:dc="http://schemas.microsoft.com/office/drawing/2013/diagram/command"/>
      <dc:nodeMk xmlns:dc="http://schemas.microsoft.com/office/drawing/2013/diagram/command" id="{37F6E700-2B47-4C0D-BEDA-F9249B224770}"/>
      <ac:txMk cp="8" len="91">
        <ac:context len="230" hash="3575477945"/>
      </ac:txMk>
    </ac:txMkLst>
    <p188:pos x="7018541" y="5215770"/>
    <p188:txBody>
      <a:bodyPr/>
      <a:lstStyle/>
      <a:p>
        <a:r>
          <a:rPr lang="en-US"/>
          <a:t>https://www-bths.stjohns.k12.fl.us/guidance/fafsa-free-application-for-federal-student-aid/</a:t>
        </a:r>
      </a:p>
    </p188:txBody>
  </p188:cm>
</p188:cmLst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-bths.stjohns.k12.fl.us/guidance/fafsa-free-application-for-federal-student-aid/" TargetMode="Externa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hyperlink" Target="http://relschoolcounseling.weebly.com/resources--frequently-used-documents.html" TargetMode="External"/><Relationship Id="rId1" Type="http://schemas.openxmlformats.org/officeDocument/2006/relationships/hyperlink" Target="http://www.floridastudentfinancialaid.org/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-bths.stjohns.k12.fl.us/guidance/fafsa-free-application-for-federal-student-aid/" TargetMode="External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hyperlink" Target="http://relschoolcounseling.weebly.com/resources--frequently-used-documents.html" TargetMode="External"/><Relationship Id="rId1" Type="http://schemas.openxmlformats.org/officeDocument/2006/relationships/hyperlink" Target="http://www.floridastudentfinancialaid.org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C8655D-9301-4CAF-A9D1-0AA317CA68E2}" type="doc">
      <dgm:prSet loTypeId="urn:microsoft.com/office/officeart/2008/layout/LinedList" loCatId="list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4245113F-0103-4C60-8302-7A4738CF3B1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500" b="1" dirty="0"/>
            <a:t>Federal Student Aid  </a:t>
          </a:r>
          <a:r>
            <a:rPr lang="en-US" sz="2400" b="1" dirty="0"/>
            <a:t>(FAFSA)</a:t>
          </a:r>
          <a:endParaRPr lang="en-US" sz="2400" dirty="0"/>
        </a:p>
      </dgm:t>
    </dgm:pt>
    <dgm:pt modelId="{5AFF5C7C-4618-4FC4-9482-5BDE9E1B0200}" type="parTrans" cxnId="{21822AAD-02A9-42B5-89C7-E8353575DCB9}">
      <dgm:prSet/>
      <dgm:spPr/>
      <dgm:t>
        <a:bodyPr/>
        <a:lstStyle/>
        <a:p>
          <a:endParaRPr lang="en-US"/>
        </a:p>
      </dgm:t>
    </dgm:pt>
    <dgm:pt modelId="{C73BD36A-32F1-4934-A2B1-3A3F56751A44}" type="sibTrans" cxnId="{21822AAD-02A9-42B5-89C7-E8353575DCB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DA559B1-5FB3-4A50-B513-9AF5AE83ED7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500" b="1" dirty="0"/>
            <a:t>Florida Financial Aid  </a:t>
          </a:r>
          <a:r>
            <a:rPr lang="en-US" sz="2000" b="1" dirty="0"/>
            <a:t>(Bright Futures, etc.)</a:t>
          </a:r>
          <a:endParaRPr lang="en-US" sz="2000" dirty="0"/>
        </a:p>
      </dgm:t>
    </dgm:pt>
    <dgm:pt modelId="{29456A49-D257-426E-9FB0-A9CCF78F16C3}" type="parTrans" cxnId="{6195F0A4-D980-457D-8BA2-C5C687D34D26}">
      <dgm:prSet/>
      <dgm:spPr/>
      <dgm:t>
        <a:bodyPr/>
        <a:lstStyle/>
        <a:p>
          <a:endParaRPr lang="en-US"/>
        </a:p>
      </dgm:t>
    </dgm:pt>
    <dgm:pt modelId="{B4E8E8C9-06AC-4059-A554-BE5349690AEA}" type="sibTrans" cxnId="{6195F0A4-D980-457D-8BA2-C5C687D34D2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655AB68-3496-4151-ACC8-DF1EC9A81BF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500" b="1" dirty="0"/>
            <a:t>Institutional Financial Aid  </a:t>
          </a:r>
          <a:r>
            <a:rPr lang="en-US" sz="2000" b="1" dirty="0"/>
            <a:t>(Colleges)</a:t>
          </a:r>
          <a:endParaRPr lang="en-US" sz="2000" dirty="0"/>
        </a:p>
      </dgm:t>
    </dgm:pt>
    <dgm:pt modelId="{82EDC309-4D18-49FE-B445-42EAE0DC9C4A}" type="parTrans" cxnId="{DE243627-CB71-4550-8E84-D8BF909B667C}">
      <dgm:prSet/>
      <dgm:spPr/>
      <dgm:t>
        <a:bodyPr/>
        <a:lstStyle/>
        <a:p>
          <a:endParaRPr lang="en-US"/>
        </a:p>
      </dgm:t>
    </dgm:pt>
    <dgm:pt modelId="{FFA7B93E-37AA-4B2A-B150-D5E353EA3E72}" type="sibTrans" cxnId="{DE243627-CB71-4550-8E84-D8BF909B667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EFD1D54-44EE-430C-81DB-E4CFFA9D661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3500" b="1" dirty="0"/>
            <a:t>Private Scholarships</a:t>
          </a:r>
          <a:endParaRPr lang="en-US" sz="3500" dirty="0"/>
        </a:p>
      </dgm:t>
    </dgm:pt>
    <dgm:pt modelId="{DDAAC39F-AC95-41F6-855D-865C76AE3053}" type="parTrans" cxnId="{E606AEB8-BDB2-4F34-AEF0-6EA16607E4F7}">
      <dgm:prSet/>
      <dgm:spPr/>
      <dgm:t>
        <a:bodyPr/>
        <a:lstStyle/>
        <a:p>
          <a:endParaRPr lang="en-US"/>
        </a:p>
      </dgm:t>
    </dgm:pt>
    <dgm:pt modelId="{C2383421-9DB8-416E-9F08-2E53A250219F}" type="sibTrans" cxnId="{E606AEB8-BDB2-4F34-AEF0-6EA16607E4F7}">
      <dgm:prSet/>
      <dgm:spPr/>
      <dgm:t>
        <a:bodyPr/>
        <a:lstStyle/>
        <a:p>
          <a:endParaRPr lang="en-US"/>
        </a:p>
      </dgm:t>
    </dgm:pt>
    <dgm:pt modelId="{05D0BA45-168F-427C-8897-90530FC1EAB6}" type="pres">
      <dgm:prSet presAssocID="{B2C8655D-9301-4CAF-A9D1-0AA317CA68E2}" presName="vert0" presStyleCnt="0">
        <dgm:presLayoutVars>
          <dgm:dir/>
          <dgm:animOne val="branch"/>
          <dgm:animLvl val="lvl"/>
        </dgm:presLayoutVars>
      </dgm:prSet>
      <dgm:spPr/>
    </dgm:pt>
    <dgm:pt modelId="{DC818FDE-1ED7-4B45-894F-7328A087EEE6}" type="pres">
      <dgm:prSet presAssocID="{4245113F-0103-4C60-8302-7A4738CF3B15}" presName="thickLine" presStyleLbl="alignNode1" presStyleIdx="0" presStyleCnt="4"/>
      <dgm:spPr/>
    </dgm:pt>
    <dgm:pt modelId="{27F30B66-CFF5-4E76-987C-538E7F5E65D0}" type="pres">
      <dgm:prSet presAssocID="{4245113F-0103-4C60-8302-7A4738CF3B15}" presName="horz1" presStyleCnt="0"/>
      <dgm:spPr/>
    </dgm:pt>
    <dgm:pt modelId="{E486A3A4-0116-447B-A8BB-1E7F1C814CDA}" type="pres">
      <dgm:prSet presAssocID="{4245113F-0103-4C60-8302-7A4738CF3B15}" presName="tx1" presStyleLbl="revTx" presStyleIdx="0" presStyleCnt="4"/>
      <dgm:spPr/>
    </dgm:pt>
    <dgm:pt modelId="{08301AAB-21CB-41FF-AD6E-369DEAF2B157}" type="pres">
      <dgm:prSet presAssocID="{4245113F-0103-4C60-8302-7A4738CF3B15}" presName="vert1" presStyleCnt="0"/>
      <dgm:spPr/>
    </dgm:pt>
    <dgm:pt modelId="{F63D647E-5D3A-4171-96F5-5E66C75EA387}" type="pres">
      <dgm:prSet presAssocID="{1DA559B1-5FB3-4A50-B513-9AF5AE83ED72}" presName="thickLine" presStyleLbl="alignNode1" presStyleIdx="1" presStyleCnt="4"/>
      <dgm:spPr/>
    </dgm:pt>
    <dgm:pt modelId="{EA240DF3-701B-47E4-99AE-F3B084D43F73}" type="pres">
      <dgm:prSet presAssocID="{1DA559B1-5FB3-4A50-B513-9AF5AE83ED72}" presName="horz1" presStyleCnt="0"/>
      <dgm:spPr/>
    </dgm:pt>
    <dgm:pt modelId="{95C07AFD-68C8-4F5E-9D85-07E5AAEF519D}" type="pres">
      <dgm:prSet presAssocID="{1DA559B1-5FB3-4A50-B513-9AF5AE83ED72}" presName="tx1" presStyleLbl="revTx" presStyleIdx="1" presStyleCnt="4"/>
      <dgm:spPr/>
    </dgm:pt>
    <dgm:pt modelId="{B2A30793-5BE5-41AF-801B-3AB9A0A1226A}" type="pres">
      <dgm:prSet presAssocID="{1DA559B1-5FB3-4A50-B513-9AF5AE83ED72}" presName="vert1" presStyleCnt="0"/>
      <dgm:spPr/>
    </dgm:pt>
    <dgm:pt modelId="{C17BF24B-2E02-4F9C-84A8-9087CC8FB7F9}" type="pres">
      <dgm:prSet presAssocID="{6655AB68-3496-4151-ACC8-DF1EC9A81BF5}" presName="thickLine" presStyleLbl="alignNode1" presStyleIdx="2" presStyleCnt="4"/>
      <dgm:spPr/>
    </dgm:pt>
    <dgm:pt modelId="{E73C1E00-FCDC-4C24-AA89-A88689E20041}" type="pres">
      <dgm:prSet presAssocID="{6655AB68-3496-4151-ACC8-DF1EC9A81BF5}" presName="horz1" presStyleCnt="0"/>
      <dgm:spPr/>
    </dgm:pt>
    <dgm:pt modelId="{5A9F0FAB-DF36-4936-89C0-0F4966CE2F7E}" type="pres">
      <dgm:prSet presAssocID="{6655AB68-3496-4151-ACC8-DF1EC9A81BF5}" presName="tx1" presStyleLbl="revTx" presStyleIdx="2" presStyleCnt="4"/>
      <dgm:spPr/>
    </dgm:pt>
    <dgm:pt modelId="{F0063759-0F21-4388-B3F0-438880A9CC1E}" type="pres">
      <dgm:prSet presAssocID="{6655AB68-3496-4151-ACC8-DF1EC9A81BF5}" presName="vert1" presStyleCnt="0"/>
      <dgm:spPr/>
    </dgm:pt>
    <dgm:pt modelId="{742D0CCA-1A32-4B4E-AB9F-78D57A1AE69F}" type="pres">
      <dgm:prSet presAssocID="{2EFD1D54-44EE-430C-81DB-E4CFFA9D6616}" presName="thickLine" presStyleLbl="alignNode1" presStyleIdx="3" presStyleCnt="4"/>
      <dgm:spPr/>
    </dgm:pt>
    <dgm:pt modelId="{C9F98630-DD10-4C8A-ABA4-760943C39953}" type="pres">
      <dgm:prSet presAssocID="{2EFD1D54-44EE-430C-81DB-E4CFFA9D6616}" presName="horz1" presStyleCnt="0"/>
      <dgm:spPr/>
    </dgm:pt>
    <dgm:pt modelId="{E28AA6C7-D3F1-4901-9850-35543B1CE5F2}" type="pres">
      <dgm:prSet presAssocID="{2EFD1D54-44EE-430C-81DB-E4CFFA9D6616}" presName="tx1" presStyleLbl="revTx" presStyleIdx="3" presStyleCnt="4"/>
      <dgm:spPr/>
    </dgm:pt>
    <dgm:pt modelId="{76DCD13B-BB18-44C2-8118-277A3382541F}" type="pres">
      <dgm:prSet presAssocID="{2EFD1D54-44EE-430C-81DB-E4CFFA9D6616}" presName="vert1" presStyleCnt="0"/>
      <dgm:spPr/>
    </dgm:pt>
  </dgm:ptLst>
  <dgm:cxnLst>
    <dgm:cxn modelId="{0B007519-60B0-4292-90F1-FA4A14FD37EE}" type="presOf" srcId="{6655AB68-3496-4151-ACC8-DF1EC9A81BF5}" destId="{5A9F0FAB-DF36-4936-89C0-0F4966CE2F7E}" srcOrd="0" destOrd="0" presId="urn:microsoft.com/office/officeart/2008/layout/LinedList"/>
    <dgm:cxn modelId="{5422E023-1738-453E-9D51-AB3A82D86904}" type="presOf" srcId="{B2C8655D-9301-4CAF-A9D1-0AA317CA68E2}" destId="{05D0BA45-168F-427C-8897-90530FC1EAB6}" srcOrd="0" destOrd="0" presId="urn:microsoft.com/office/officeart/2008/layout/LinedList"/>
    <dgm:cxn modelId="{DE243627-CB71-4550-8E84-D8BF909B667C}" srcId="{B2C8655D-9301-4CAF-A9D1-0AA317CA68E2}" destId="{6655AB68-3496-4151-ACC8-DF1EC9A81BF5}" srcOrd="2" destOrd="0" parTransId="{82EDC309-4D18-49FE-B445-42EAE0DC9C4A}" sibTransId="{FFA7B93E-37AA-4B2A-B150-D5E353EA3E72}"/>
    <dgm:cxn modelId="{E697043D-9796-42F9-8CD4-F4480E66B46C}" type="presOf" srcId="{2EFD1D54-44EE-430C-81DB-E4CFFA9D6616}" destId="{E28AA6C7-D3F1-4901-9850-35543B1CE5F2}" srcOrd="0" destOrd="0" presId="urn:microsoft.com/office/officeart/2008/layout/LinedList"/>
    <dgm:cxn modelId="{E93E648A-F197-4618-B8E4-D021FF402B06}" type="presOf" srcId="{1DA559B1-5FB3-4A50-B513-9AF5AE83ED72}" destId="{95C07AFD-68C8-4F5E-9D85-07E5AAEF519D}" srcOrd="0" destOrd="0" presId="urn:microsoft.com/office/officeart/2008/layout/LinedList"/>
    <dgm:cxn modelId="{6195F0A4-D980-457D-8BA2-C5C687D34D26}" srcId="{B2C8655D-9301-4CAF-A9D1-0AA317CA68E2}" destId="{1DA559B1-5FB3-4A50-B513-9AF5AE83ED72}" srcOrd="1" destOrd="0" parTransId="{29456A49-D257-426E-9FB0-A9CCF78F16C3}" sibTransId="{B4E8E8C9-06AC-4059-A554-BE5349690AEA}"/>
    <dgm:cxn modelId="{21822AAD-02A9-42B5-89C7-E8353575DCB9}" srcId="{B2C8655D-9301-4CAF-A9D1-0AA317CA68E2}" destId="{4245113F-0103-4C60-8302-7A4738CF3B15}" srcOrd="0" destOrd="0" parTransId="{5AFF5C7C-4618-4FC4-9482-5BDE9E1B0200}" sibTransId="{C73BD36A-32F1-4934-A2B1-3A3F56751A44}"/>
    <dgm:cxn modelId="{E606AEB8-BDB2-4F34-AEF0-6EA16607E4F7}" srcId="{B2C8655D-9301-4CAF-A9D1-0AA317CA68E2}" destId="{2EFD1D54-44EE-430C-81DB-E4CFFA9D6616}" srcOrd="3" destOrd="0" parTransId="{DDAAC39F-AC95-41F6-855D-865C76AE3053}" sibTransId="{C2383421-9DB8-416E-9F08-2E53A250219F}"/>
    <dgm:cxn modelId="{AEE39AE5-3156-449A-B002-C8874DD07A92}" type="presOf" srcId="{4245113F-0103-4C60-8302-7A4738CF3B15}" destId="{E486A3A4-0116-447B-A8BB-1E7F1C814CDA}" srcOrd="0" destOrd="0" presId="urn:microsoft.com/office/officeart/2008/layout/LinedList"/>
    <dgm:cxn modelId="{05203959-0579-4E8E-95C5-A5C39E2EC8AB}" type="presParOf" srcId="{05D0BA45-168F-427C-8897-90530FC1EAB6}" destId="{DC818FDE-1ED7-4B45-894F-7328A087EEE6}" srcOrd="0" destOrd="0" presId="urn:microsoft.com/office/officeart/2008/layout/LinedList"/>
    <dgm:cxn modelId="{71F5C351-C4FE-462A-BE7C-859F52FA81CF}" type="presParOf" srcId="{05D0BA45-168F-427C-8897-90530FC1EAB6}" destId="{27F30B66-CFF5-4E76-987C-538E7F5E65D0}" srcOrd="1" destOrd="0" presId="urn:microsoft.com/office/officeart/2008/layout/LinedList"/>
    <dgm:cxn modelId="{7466E638-1943-40AA-8AC8-137A270E6B58}" type="presParOf" srcId="{27F30B66-CFF5-4E76-987C-538E7F5E65D0}" destId="{E486A3A4-0116-447B-A8BB-1E7F1C814CDA}" srcOrd="0" destOrd="0" presId="urn:microsoft.com/office/officeart/2008/layout/LinedList"/>
    <dgm:cxn modelId="{78F23E61-EF88-47E5-82FC-A0B6D9BDF1F2}" type="presParOf" srcId="{27F30B66-CFF5-4E76-987C-538E7F5E65D0}" destId="{08301AAB-21CB-41FF-AD6E-369DEAF2B157}" srcOrd="1" destOrd="0" presId="urn:microsoft.com/office/officeart/2008/layout/LinedList"/>
    <dgm:cxn modelId="{91640751-39BF-4AEC-A4B7-A6BEB0AC1A9D}" type="presParOf" srcId="{05D0BA45-168F-427C-8897-90530FC1EAB6}" destId="{F63D647E-5D3A-4171-96F5-5E66C75EA387}" srcOrd="2" destOrd="0" presId="urn:microsoft.com/office/officeart/2008/layout/LinedList"/>
    <dgm:cxn modelId="{4FFE72DB-ECFB-4504-9359-388668858D19}" type="presParOf" srcId="{05D0BA45-168F-427C-8897-90530FC1EAB6}" destId="{EA240DF3-701B-47E4-99AE-F3B084D43F73}" srcOrd="3" destOrd="0" presId="urn:microsoft.com/office/officeart/2008/layout/LinedList"/>
    <dgm:cxn modelId="{C6F0CBF7-1129-4FBB-BE98-E0D0B08E96D4}" type="presParOf" srcId="{EA240DF3-701B-47E4-99AE-F3B084D43F73}" destId="{95C07AFD-68C8-4F5E-9D85-07E5AAEF519D}" srcOrd="0" destOrd="0" presId="urn:microsoft.com/office/officeart/2008/layout/LinedList"/>
    <dgm:cxn modelId="{8F0DA8EB-4F42-404F-B6B9-FE242E4989E1}" type="presParOf" srcId="{EA240DF3-701B-47E4-99AE-F3B084D43F73}" destId="{B2A30793-5BE5-41AF-801B-3AB9A0A1226A}" srcOrd="1" destOrd="0" presId="urn:microsoft.com/office/officeart/2008/layout/LinedList"/>
    <dgm:cxn modelId="{F9FAF4A1-39C8-4EFA-A542-7F4AC82B6CBF}" type="presParOf" srcId="{05D0BA45-168F-427C-8897-90530FC1EAB6}" destId="{C17BF24B-2E02-4F9C-84A8-9087CC8FB7F9}" srcOrd="4" destOrd="0" presId="urn:microsoft.com/office/officeart/2008/layout/LinedList"/>
    <dgm:cxn modelId="{CE091FE7-4DBA-43B4-B685-D18017ABEB08}" type="presParOf" srcId="{05D0BA45-168F-427C-8897-90530FC1EAB6}" destId="{E73C1E00-FCDC-4C24-AA89-A88689E20041}" srcOrd="5" destOrd="0" presId="urn:microsoft.com/office/officeart/2008/layout/LinedList"/>
    <dgm:cxn modelId="{E365CEE8-C8FD-4B64-9FF0-6FF8E3E40E05}" type="presParOf" srcId="{E73C1E00-FCDC-4C24-AA89-A88689E20041}" destId="{5A9F0FAB-DF36-4936-89C0-0F4966CE2F7E}" srcOrd="0" destOrd="0" presId="urn:microsoft.com/office/officeart/2008/layout/LinedList"/>
    <dgm:cxn modelId="{4D0A1710-BB81-4E8E-B14B-88941AE5380B}" type="presParOf" srcId="{E73C1E00-FCDC-4C24-AA89-A88689E20041}" destId="{F0063759-0F21-4388-B3F0-438880A9CC1E}" srcOrd="1" destOrd="0" presId="urn:microsoft.com/office/officeart/2008/layout/LinedList"/>
    <dgm:cxn modelId="{9BB6542D-F5C0-4C3B-A3B0-A10F51582870}" type="presParOf" srcId="{05D0BA45-168F-427C-8897-90530FC1EAB6}" destId="{742D0CCA-1A32-4B4E-AB9F-78D57A1AE69F}" srcOrd="6" destOrd="0" presId="urn:microsoft.com/office/officeart/2008/layout/LinedList"/>
    <dgm:cxn modelId="{36904150-42D2-4D60-92A8-BF9D9D931CE5}" type="presParOf" srcId="{05D0BA45-168F-427C-8897-90530FC1EAB6}" destId="{C9F98630-DD10-4C8A-ABA4-760943C39953}" srcOrd="7" destOrd="0" presId="urn:microsoft.com/office/officeart/2008/layout/LinedList"/>
    <dgm:cxn modelId="{2C738652-7AC1-466E-AD65-5D6A65ED730F}" type="presParOf" srcId="{C9F98630-DD10-4C8A-ABA4-760943C39953}" destId="{E28AA6C7-D3F1-4901-9850-35543B1CE5F2}" srcOrd="0" destOrd="0" presId="urn:microsoft.com/office/officeart/2008/layout/LinedList"/>
    <dgm:cxn modelId="{790FBD87-77C9-4D9B-9BC6-BA293E47E1AE}" type="presParOf" srcId="{C9F98630-DD10-4C8A-ABA4-760943C39953}" destId="{76DCD13B-BB18-44C2-8118-277A3382541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27F5BC-7CE3-4C3E-BF4B-3FE11D8B4DE5}" type="doc">
      <dgm:prSet loTypeId="urn:microsoft.com/office/officeart/2008/layout/LinedList" loCatId="list" qsTypeId="urn:microsoft.com/office/officeart/2005/8/quickstyle/simple4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ACDC4718-7535-4814-8083-A46ADE7171EF}">
      <dgm:prSet/>
      <dgm:spPr/>
      <dgm:t>
        <a:bodyPr/>
        <a:lstStyle/>
        <a:p>
          <a:r>
            <a:rPr lang="en-US" b="1" dirty="0"/>
            <a:t>Who should apply?</a:t>
          </a:r>
          <a:endParaRPr lang="en-US" dirty="0"/>
        </a:p>
      </dgm:t>
    </dgm:pt>
    <dgm:pt modelId="{957C0F51-4D3E-449A-9A96-3EE59C581D4F}" type="parTrans" cxnId="{BBC3810E-6A35-42F0-9A20-6C4D96AA1EB3}">
      <dgm:prSet/>
      <dgm:spPr/>
      <dgm:t>
        <a:bodyPr/>
        <a:lstStyle/>
        <a:p>
          <a:endParaRPr lang="en-US"/>
        </a:p>
      </dgm:t>
    </dgm:pt>
    <dgm:pt modelId="{97EE42EF-0577-416F-A826-62C4537FCA52}" type="sibTrans" cxnId="{BBC3810E-6A35-42F0-9A20-6C4D96AA1EB3}">
      <dgm:prSet/>
      <dgm:spPr/>
      <dgm:t>
        <a:bodyPr/>
        <a:lstStyle/>
        <a:p>
          <a:endParaRPr lang="en-US"/>
        </a:p>
      </dgm:t>
    </dgm:pt>
    <dgm:pt modelId="{871ACC62-2D8A-4B2C-9AEA-C84493E35834}">
      <dgm:prSet/>
      <dgm:spPr/>
      <dgm:t>
        <a:bodyPr/>
        <a:lstStyle/>
        <a:p>
          <a:r>
            <a:rPr lang="en-US" dirty="0"/>
            <a:t>EVERYONE – regardless of your parents’ income; many colleges require a FAFSA to be on file to receive a Scholarship.</a:t>
          </a:r>
        </a:p>
      </dgm:t>
    </dgm:pt>
    <dgm:pt modelId="{3F9AFE17-01A3-470A-A2B3-C7A3DC27EB7A}" type="parTrans" cxnId="{A9EB5676-7BC4-48CB-99A9-E6FBE918C09C}">
      <dgm:prSet/>
      <dgm:spPr/>
      <dgm:t>
        <a:bodyPr/>
        <a:lstStyle/>
        <a:p>
          <a:endParaRPr lang="en-US"/>
        </a:p>
      </dgm:t>
    </dgm:pt>
    <dgm:pt modelId="{01BC199D-195D-4A78-8E6F-1452D938D6C0}" type="sibTrans" cxnId="{A9EB5676-7BC4-48CB-99A9-E6FBE918C09C}">
      <dgm:prSet/>
      <dgm:spPr/>
      <dgm:t>
        <a:bodyPr/>
        <a:lstStyle/>
        <a:p>
          <a:endParaRPr lang="en-US"/>
        </a:p>
      </dgm:t>
    </dgm:pt>
    <dgm:pt modelId="{BE8AF072-6CA6-4607-BBCF-C9941B391DEC}">
      <dgm:prSet/>
      <dgm:spPr/>
      <dgm:t>
        <a:bodyPr/>
        <a:lstStyle/>
        <a:p>
          <a:r>
            <a:rPr lang="en-US" b="1"/>
            <a:t>When should you apply?</a:t>
          </a:r>
          <a:endParaRPr lang="en-US"/>
        </a:p>
      </dgm:t>
    </dgm:pt>
    <dgm:pt modelId="{6F7751CD-2349-445A-BFDB-4199EF22A52F}" type="parTrans" cxnId="{0B23EF4E-2C87-4379-98DE-A51B9269CFC7}">
      <dgm:prSet/>
      <dgm:spPr/>
      <dgm:t>
        <a:bodyPr/>
        <a:lstStyle/>
        <a:p>
          <a:endParaRPr lang="en-US"/>
        </a:p>
      </dgm:t>
    </dgm:pt>
    <dgm:pt modelId="{82A468D7-C040-4071-8231-01538F840FE2}" type="sibTrans" cxnId="{0B23EF4E-2C87-4379-98DE-A51B9269CFC7}">
      <dgm:prSet/>
      <dgm:spPr/>
      <dgm:t>
        <a:bodyPr/>
        <a:lstStyle/>
        <a:p>
          <a:endParaRPr lang="en-US"/>
        </a:p>
      </dgm:t>
    </dgm:pt>
    <dgm:pt modelId="{B7F0DC8C-2D1F-4A10-83F7-6A554169D142}">
      <dgm:prSet/>
      <dgm:spPr/>
      <dgm:t>
        <a:bodyPr/>
        <a:lstStyle/>
        <a:p>
          <a:r>
            <a:rPr lang="en-US" dirty="0">
              <a:highlight>
                <a:srgbClr val="FFFF00"/>
              </a:highlight>
            </a:rPr>
            <a:t>October 1</a:t>
          </a:r>
          <a:r>
            <a:rPr lang="en-US" baseline="30000" dirty="0">
              <a:highlight>
                <a:srgbClr val="FFFF00"/>
              </a:highlight>
            </a:rPr>
            <a:t>st</a:t>
          </a:r>
          <a:r>
            <a:rPr lang="en-US" dirty="0"/>
            <a:t> of your senior year AND every year after that while enrolled in college; remember this money is </a:t>
          </a:r>
          <a:r>
            <a:rPr lang="en-US" dirty="0">
              <a:highlight>
                <a:srgbClr val="FFFF00"/>
              </a:highlight>
            </a:rPr>
            <a:t>FIRST COME FIRST SERVED</a:t>
          </a:r>
        </a:p>
      </dgm:t>
    </dgm:pt>
    <dgm:pt modelId="{71D9428D-B689-47A7-843F-1799A3AA7972}" type="parTrans" cxnId="{DCFDEC65-880E-4546-B786-1A820F367CF6}">
      <dgm:prSet/>
      <dgm:spPr/>
      <dgm:t>
        <a:bodyPr/>
        <a:lstStyle/>
        <a:p>
          <a:endParaRPr lang="en-US"/>
        </a:p>
      </dgm:t>
    </dgm:pt>
    <dgm:pt modelId="{9ECCD39E-E5A8-46AE-A05F-891114E03082}" type="sibTrans" cxnId="{DCFDEC65-880E-4546-B786-1A820F367CF6}">
      <dgm:prSet/>
      <dgm:spPr/>
      <dgm:t>
        <a:bodyPr/>
        <a:lstStyle/>
        <a:p>
          <a:endParaRPr lang="en-US"/>
        </a:p>
      </dgm:t>
    </dgm:pt>
    <dgm:pt modelId="{B0779E6F-8683-4B64-90CB-D69A6E3DC7CC}">
      <dgm:prSet/>
      <dgm:spPr/>
      <dgm:t>
        <a:bodyPr/>
        <a:lstStyle/>
        <a:p>
          <a:r>
            <a:rPr lang="en-US" b="1"/>
            <a:t>What does this application cover?</a:t>
          </a:r>
          <a:endParaRPr lang="en-US"/>
        </a:p>
      </dgm:t>
    </dgm:pt>
    <dgm:pt modelId="{0C464BC4-2639-41F0-8153-03F0FDDA4C60}" type="parTrans" cxnId="{0F5477EC-FBF2-4E99-8026-A18DFEA973EE}">
      <dgm:prSet/>
      <dgm:spPr/>
      <dgm:t>
        <a:bodyPr/>
        <a:lstStyle/>
        <a:p>
          <a:endParaRPr lang="en-US"/>
        </a:p>
      </dgm:t>
    </dgm:pt>
    <dgm:pt modelId="{197DD85F-350E-4EF6-9242-DFE4FBA40ACA}" type="sibTrans" cxnId="{0F5477EC-FBF2-4E99-8026-A18DFEA973EE}">
      <dgm:prSet/>
      <dgm:spPr/>
      <dgm:t>
        <a:bodyPr/>
        <a:lstStyle/>
        <a:p>
          <a:endParaRPr lang="en-US"/>
        </a:p>
      </dgm:t>
    </dgm:pt>
    <dgm:pt modelId="{40D87EE4-DB69-4E63-A023-4A4807672DFA}">
      <dgm:prSet/>
      <dgm:spPr/>
      <dgm:t>
        <a:bodyPr/>
        <a:lstStyle/>
        <a:p>
          <a:r>
            <a:rPr lang="en-US" dirty="0"/>
            <a:t>Grants, Federal Guaranteed </a:t>
          </a:r>
          <a:r>
            <a:rPr lang="en-US" dirty="0">
              <a:solidFill>
                <a:srgbClr val="FF0000"/>
              </a:solidFill>
            </a:rPr>
            <a:t>Student Loans</a:t>
          </a:r>
          <a:r>
            <a:rPr lang="en-US" dirty="0"/>
            <a:t>, and </a:t>
          </a:r>
          <a:r>
            <a:rPr lang="en-US" dirty="0">
              <a:solidFill>
                <a:srgbClr val="FF0000"/>
              </a:solidFill>
            </a:rPr>
            <a:t>Work-Study</a:t>
          </a:r>
          <a:r>
            <a:rPr lang="en-US" dirty="0"/>
            <a:t> provided by the Federal Government</a:t>
          </a:r>
        </a:p>
      </dgm:t>
    </dgm:pt>
    <dgm:pt modelId="{6CC6A844-FC6E-48C9-8F84-38B08C977E1C}" type="parTrans" cxnId="{5A274271-CA8F-4D60-AE3A-61D6B538E571}">
      <dgm:prSet/>
      <dgm:spPr/>
      <dgm:t>
        <a:bodyPr/>
        <a:lstStyle/>
        <a:p>
          <a:endParaRPr lang="en-US"/>
        </a:p>
      </dgm:t>
    </dgm:pt>
    <dgm:pt modelId="{CE775663-3BFF-459D-837B-CCC9C1DFAB8D}" type="sibTrans" cxnId="{5A274271-CA8F-4D60-AE3A-61D6B538E571}">
      <dgm:prSet/>
      <dgm:spPr/>
      <dgm:t>
        <a:bodyPr/>
        <a:lstStyle/>
        <a:p>
          <a:endParaRPr lang="en-US"/>
        </a:p>
      </dgm:t>
    </dgm:pt>
    <dgm:pt modelId="{845E8D26-4418-4422-8412-C51DB4F93B10}">
      <dgm:prSet/>
      <dgm:spPr/>
      <dgm:t>
        <a:bodyPr/>
        <a:lstStyle/>
        <a:p>
          <a:r>
            <a:rPr lang="en-US" b="1"/>
            <a:t>What do you need?</a:t>
          </a:r>
          <a:endParaRPr lang="en-US"/>
        </a:p>
      </dgm:t>
    </dgm:pt>
    <dgm:pt modelId="{C4DC6E85-2433-4656-BE03-53AA8BCF73D1}" type="parTrans" cxnId="{2F317847-0591-46B9-A803-E358C1714FA3}">
      <dgm:prSet/>
      <dgm:spPr/>
      <dgm:t>
        <a:bodyPr/>
        <a:lstStyle/>
        <a:p>
          <a:endParaRPr lang="en-US"/>
        </a:p>
      </dgm:t>
    </dgm:pt>
    <dgm:pt modelId="{AD062876-74AC-49D3-8E3F-BA482C2EA30F}" type="sibTrans" cxnId="{2F317847-0591-46B9-A803-E358C1714FA3}">
      <dgm:prSet/>
      <dgm:spPr/>
      <dgm:t>
        <a:bodyPr/>
        <a:lstStyle/>
        <a:p>
          <a:endParaRPr lang="en-US"/>
        </a:p>
      </dgm:t>
    </dgm:pt>
    <dgm:pt modelId="{F6B1544F-2294-4597-B65F-7D045539DD57}">
      <dgm:prSet/>
      <dgm:spPr/>
      <dgm:t>
        <a:bodyPr/>
        <a:lstStyle/>
        <a:p>
          <a:r>
            <a:rPr lang="en-US" dirty="0"/>
            <a:t>Tax forms/records, W-2 forms, social security number, driver’s license and FSA ID</a:t>
          </a:r>
        </a:p>
      </dgm:t>
    </dgm:pt>
    <dgm:pt modelId="{E108F0FD-9459-4E28-84FF-EBA378FB2EEF}" type="parTrans" cxnId="{AEC3FB4E-9998-4F67-8C44-CBFE277A38BF}">
      <dgm:prSet/>
      <dgm:spPr/>
      <dgm:t>
        <a:bodyPr/>
        <a:lstStyle/>
        <a:p>
          <a:endParaRPr lang="en-US"/>
        </a:p>
      </dgm:t>
    </dgm:pt>
    <dgm:pt modelId="{8AF48D8C-5132-41A0-870D-18698FD646C6}" type="sibTrans" cxnId="{AEC3FB4E-9998-4F67-8C44-CBFE277A38BF}">
      <dgm:prSet/>
      <dgm:spPr/>
      <dgm:t>
        <a:bodyPr/>
        <a:lstStyle/>
        <a:p>
          <a:endParaRPr lang="en-US"/>
        </a:p>
      </dgm:t>
    </dgm:pt>
    <dgm:pt modelId="{85558686-A9B8-4A61-9E17-FE94BA393A9A}">
      <dgm:prSet/>
      <dgm:spPr/>
      <dgm:t>
        <a:bodyPr/>
        <a:lstStyle/>
        <a:p>
          <a:r>
            <a:rPr lang="en-US" b="1" dirty="0"/>
            <a:t>How do you apply?</a:t>
          </a:r>
          <a:endParaRPr lang="en-US" dirty="0"/>
        </a:p>
      </dgm:t>
    </dgm:pt>
    <dgm:pt modelId="{AD3B0A4F-54E4-4C80-92EC-35F079CD64D3}" type="parTrans" cxnId="{63E5D8EF-2ABB-4EB4-9633-6134FB84D5D8}">
      <dgm:prSet/>
      <dgm:spPr/>
      <dgm:t>
        <a:bodyPr/>
        <a:lstStyle/>
        <a:p>
          <a:endParaRPr lang="en-US"/>
        </a:p>
      </dgm:t>
    </dgm:pt>
    <dgm:pt modelId="{B2BAA7BD-6D8C-492D-90FC-D889C48E4DF3}" type="sibTrans" cxnId="{63E5D8EF-2ABB-4EB4-9633-6134FB84D5D8}">
      <dgm:prSet/>
      <dgm:spPr/>
      <dgm:t>
        <a:bodyPr/>
        <a:lstStyle/>
        <a:p>
          <a:endParaRPr lang="en-US"/>
        </a:p>
      </dgm:t>
    </dgm:pt>
    <dgm:pt modelId="{37F6E700-2B47-4C0D-BEDA-F9249B224770}">
      <dgm:prSet custT="1"/>
      <dgm:spPr/>
      <dgm:t>
        <a:bodyPr/>
        <a:lstStyle/>
        <a:p>
          <a:r>
            <a:rPr lang="en-US" sz="1900" dirty="0"/>
            <a:t>Go to:  </a:t>
          </a:r>
          <a:r>
            <a:rPr lang="en-US" sz="1600" dirty="0">
              <a:hlinkClick xmlns:r="http://schemas.openxmlformats.org/officeDocument/2006/relationships" r:id="rId1"/>
            </a:rPr>
            <a:t>https://www-bths.stjohns.k12.fl.us/guidance/fafsa-free-application-for-federal-student-aid/</a:t>
          </a:r>
          <a:r>
            <a:rPr lang="en-US" sz="1600" dirty="0"/>
            <a:t>   </a:t>
          </a:r>
          <a:r>
            <a:rPr lang="en-US" sz="1900" dirty="0"/>
            <a:t>for direct access to the application, instructions on how to create your FSA ID, complete the application and tips &amp; resources.</a:t>
          </a:r>
        </a:p>
      </dgm:t>
    </dgm:pt>
    <dgm:pt modelId="{4056E3C8-FDDB-42F5-AFE4-51D551D7DDF8}" type="parTrans" cxnId="{094CD04B-55CF-4330-B570-8B252BDD2A0C}">
      <dgm:prSet/>
      <dgm:spPr/>
      <dgm:t>
        <a:bodyPr/>
        <a:lstStyle/>
        <a:p>
          <a:endParaRPr lang="en-US"/>
        </a:p>
      </dgm:t>
    </dgm:pt>
    <dgm:pt modelId="{766FF345-BA13-4C89-8E6B-1FADCE1EE55A}" type="sibTrans" cxnId="{094CD04B-55CF-4330-B570-8B252BDD2A0C}">
      <dgm:prSet/>
      <dgm:spPr/>
      <dgm:t>
        <a:bodyPr/>
        <a:lstStyle/>
        <a:p>
          <a:endParaRPr lang="en-US"/>
        </a:p>
      </dgm:t>
    </dgm:pt>
    <dgm:pt modelId="{2FF2D9B2-E128-424A-9C1A-6B7BBBF56DF0}" type="pres">
      <dgm:prSet presAssocID="{D327F5BC-7CE3-4C3E-BF4B-3FE11D8B4DE5}" presName="vert0" presStyleCnt="0">
        <dgm:presLayoutVars>
          <dgm:dir/>
          <dgm:animOne val="branch"/>
          <dgm:animLvl val="lvl"/>
        </dgm:presLayoutVars>
      </dgm:prSet>
      <dgm:spPr/>
    </dgm:pt>
    <dgm:pt modelId="{ADEDEDEA-1A8E-4974-9BCD-75C1A6C00B0E}" type="pres">
      <dgm:prSet presAssocID="{ACDC4718-7535-4814-8083-A46ADE7171EF}" presName="thickLine" presStyleLbl="alignNode1" presStyleIdx="0" presStyleCnt="5"/>
      <dgm:spPr/>
    </dgm:pt>
    <dgm:pt modelId="{B50EA485-405C-4705-8BA6-82874FDA8525}" type="pres">
      <dgm:prSet presAssocID="{ACDC4718-7535-4814-8083-A46ADE7171EF}" presName="horz1" presStyleCnt="0"/>
      <dgm:spPr/>
    </dgm:pt>
    <dgm:pt modelId="{A0A74131-8415-4515-94CF-250216971465}" type="pres">
      <dgm:prSet presAssocID="{ACDC4718-7535-4814-8083-A46ADE7171EF}" presName="tx1" presStyleLbl="revTx" presStyleIdx="0" presStyleCnt="10" custScaleY="73675"/>
      <dgm:spPr/>
    </dgm:pt>
    <dgm:pt modelId="{28A9E383-21E5-4565-B413-68B44589B538}" type="pres">
      <dgm:prSet presAssocID="{ACDC4718-7535-4814-8083-A46ADE7171EF}" presName="vert1" presStyleCnt="0"/>
      <dgm:spPr/>
    </dgm:pt>
    <dgm:pt modelId="{082CB897-8E66-4052-B55F-5539097F4FD2}" type="pres">
      <dgm:prSet presAssocID="{871ACC62-2D8A-4B2C-9AEA-C84493E35834}" presName="vertSpace2a" presStyleCnt="0"/>
      <dgm:spPr/>
    </dgm:pt>
    <dgm:pt modelId="{584270E9-FC08-4BD9-95FD-BE1727FE6F73}" type="pres">
      <dgm:prSet presAssocID="{871ACC62-2D8A-4B2C-9AEA-C84493E35834}" presName="horz2" presStyleCnt="0"/>
      <dgm:spPr/>
    </dgm:pt>
    <dgm:pt modelId="{DEC96935-F459-4CA6-B92E-51BDCFFD2561}" type="pres">
      <dgm:prSet presAssocID="{871ACC62-2D8A-4B2C-9AEA-C84493E35834}" presName="horzSpace2" presStyleCnt="0"/>
      <dgm:spPr/>
    </dgm:pt>
    <dgm:pt modelId="{70158281-176F-4FA7-A6A8-3B0A5E21EB7A}" type="pres">
      <dgm:prSet presAssocID="{871ACC62-2D8A-4B2C-9AEA-C84493E35834}" presName="tx2" presStyleLbl="revTx" presStyleIdx="1" presStyleCnt="10"/>
      <dgm:spPr/>
    </dgm:pt>
    <dgm:pt modelId="{B86DEC3E-72F8-4829-A3EB-FDEE98204A2B}" type="pres">
      <dgm:prSet presAssocID="{871ACC62-2D8A-4B2C-9AEA-C84493E35834}" presName="vert2" presStyleCnt="0"/>
      <dgm:spPr/>
    </dgm:pt>
    <dgm:pt modelId="{FBBF2339-1321-48C3-A592-8F9C4BDD7BFE}" type="pres">
      <dgm:prSet presAssocID="{871ACC62-2D8A-4B2C-9AEA-C84493E35834}" presName="thinLine2b" presStyleLbl="callout" presStyleIdx="0" presStyleCnt="5"/>
      <dgm:spPr/>
    </dgm:pt>
    <dgm:pt modelId="{521A7B65-614D-4F3B-92E6-6C1EA7C95655}" type="pres">
      <dgm:prSet presAssocID="{871ACC62-2D8A-4B2C-9AEA-C84493E35834}" presName="vertSpace2b" presStyleCnt="0"/>
      <dgm:spPr/>
    </dgm:pt>
    <dgm:pt modelId="{2ED639E7-00A3-4025-BF34-B5A182579B87}" type="pres">
      <dgm:prSet presAssocID="{BE8AF072-6CA6-4607-BBCF-C9941B391DEC}" presName="thickLine" presStyleLbl="alignNode1" presStyleIdx="1" presStyleCnt="5"/>
      <dgm:spPr/>
    </dgm:pt>
    <dgm:pt modelId="{321E986F-ABCA-44D4-B628-98727EB19734}" type="pres">
      <dgm:prSet presAssocID="{BE8AF072-6CA6-4607-BBCF-C9941B391DEC}" presName="horz1" presStyleCnt="0"/>
      <dgm:spPr/>
    </dgm:pt>
    <dgm:pt modelId="{890B9121-98D7-4F3C-B8EC-D2BB234B0DC4}" type="pres">
      <dgm:prSet presAssocID="{BE8AF072-6CA6-4607-BBCF-C9941B391DEC}" presName="tx1" presStyleLbl="revTx" presStyleIdx="2" presStyleCnt="10"/>
      <dgm:spPr/>
    </dgm:pt>
    <dgm:pt modelId="{88FA425E-C547-4C44-BC30-86EECFBC16D8}" type="pres">
      <dgm:prSet presAssocID="{BE8AF072-6CA6-4607-BBCF-C9941B391DEC}" presName="vert1" presStyleCnt="0"/>
      <dgm:spPr/>
    </dgm:pt>
    <dgm:pt modelId="{47AD74D9-461B-4D7D-A9DD-9E532BD917E6}" type="pres">
      <dgm:prSet presAssocID="{B7F0DC8C-2D1F-4A10-83F7-6A554169D142}" presName="vertSpace2a" presStyleCnt="0"/>
      <dgm:spPr/>
    </dgm:pt>
    <dgm:pt modelId="{72FF37D9-E415-432E-9D4C-D96BEF0280E2}" type="pres">
      <dgm:prSet presAssocID="{B7F0DC8C-2D1F-4A10-83F7-6A554169D142}" presName="horz2" presStyleCnt="0"/>
      <dgm:spPr/>
    </dgm:pt>
    <dgm:pt modelId="{9FBB9804-59F5-4A53-B862-38F30BACEEB5}" type="pres">
      <dgm:prSet presAssocID="{B7F0DC8C-2D1F-4A10-83F7-6A554169D142}" presName="horzSpace2" presStyleCnt="0"/>
      <dgm:spPr/>
    </dgm:pt>
    <dgm:pt modelId="{1DBF0A06-C9D1-48A2-91C3-25BD7A0EA26E}" type="pres">
      <dgm:prSet presAssocID="{B7F0DC8C-2D1F-4A10-83F7-6A554169D142}" presName="tx2" presStyleLbl="revTx" presStyleIdx="3" presStyleCnt="10"/>
      <dgm:spPr/>
    </dgm:pt>
    <dgm:pt modelId="{A9F22C38-C18F-45E7-B4ED-CB51EAFFC4A0}" type="pres">
      <dgm:prSet presAssocID="{B7F0DC8C-2D1F-4A10-83F7-6A554169D142}" presName="vert2" presStyleCnt="0"/>
      <dgm:spPr/>
    </dgm:pt>
    <dgm:pt modelId="{D818BD48-DEDE-453E-A47E-C312D86DAEA4}" type="pres">
      <dgm:prSet presAssocID="{B7F0DC8C-2D1F-4A10-83F7-6A554169D142}" presName="thinLine2b" presStyleLbl="callout" presStyleIdx="1" presStyleCnt="5"/>
      <dgm:spPr/>
    </dgm:pt>
    <dgm:pt modelId="{86186BBC-0132-46A8-9485-09DAF5639ADB}" type="pres">
      <dgm:prSet presAssocID="{B7F0DC8C-2D1F-4A10-83F7-6A554169D142}" presName="vertSpace2b" presStyleCnt="0"/>
      <dgm:spPr/>
    </dgm:pt>
    <dgm:pt modelId="{72436BD6-8683-421B-961D-60513B643BDA}" type="pres">
      <dgm:prSet presAssocID="{B0779E6F-8683-4B64-90CB-D69A6E3DC7CC}" presName="thickLine" presStyleLbl="alignNode1" presStyleIdx="2" presStyleCnt="5"/>
      <dgm:spPr/>
    </dgm:pt>
    <dgm:pt modelId="{2509B536-38F0-4628-99B7-0BAC01CA45B7}" type="pres">
      <dgm:prSet presAssocID="{B0779E6F-8683-4B64-90CB-D69A6E3DC7CC}" presName="horz1" presStyleCnt="0"/>
      <dgm:spPr/>
    </dgm:pt>
    <dgm:pt modelId="{07DD3285-A2E7-4CDC-A79E-094D002F32F4}" type="pres">
      <dgm:prSet presAssocID="{B0779E6F-8683-4B64-90CB-D69A6E3DC7CC}" presName="tx1" presStyleLbl="revTx" presStyleIdx="4" presStyleCnt="10"/>
      <dgm:spPr/>
    </dgm:pt>
    <dgm:pt modelId="{3BB498AE-91B4-486A-959B-0E9A31E07714}" type="pres">
      <dgm:prSet presAssocID="{B0779E6F-8683-4B64-90CB-D69A6E3DC7CC}" presName="vert1" presStyleCnt="0"/>
      <dgm:spPr/>
    </dgm:pt>
    <dgm:pt modelId="{07B4A8CE-FA62-4818-B725-0381D7CA25B7}" type="pres">
      <dgm:prSet presAssocID="{40D87EE4-DB69-4E63-A023-4A4807672DFA}" presName="vertSpace2a" presStyleCnt="0"/>
      <dgm:spPr/>
    </dgm:pt>
    <dgm:pt modelId="{94EBCB37-91D5-430A-8A42-49310F487D4D}" type="pres">
      <dgm:prSet presAssocID="{40D87EE4-DB69-4E63-A023-4A4807672DFA}" presName="horz2" presStyleCnt="0"/>
      <dgm:spPr/>
    </dgm:pt>
    <dgm:pt modelId="{B871CD22-6135-4A0C-A60B-A3DFB71CD033}" type="pres">
      <dgm:prSet presAssocID="{40D87EE4-DB69-4E63-A023-4A4807672DFA}" presName="horzSpace2" presStyleCnt="0"/>
      <dgm:spPr/>
    </dgm:pt>
    <dgm:pt modelId="{A14E14F9-42A0-444D-B9C7-BCF63B7B34F4}" type="pres">
      <dgm:prSet presAssocID="{40D87EE4-DB69-4E63-A023-4A4807672DFA}" presName="tx2" presStyleLbl="revTx" presStyleIdx="5" presStyleCnt="10"/>
      <dgm:spPr/>
    </dgm:pt>
    <dgm:pt modelId="{211EDE11-69EC-4608-9762-57D23E6D1137}" type="pres">
      <dgm:prSet presAssocID="{40D87EE4-DB69-4E63-A023-4A4807672DFA}" presName="vert2" presStyleCnt="0"/>
      <dgm:spPr/>
    </dgm:pt>
    <dgm:pt modelId="{A74D93A3-E1E3-4710-A9A3-F49C8E8C85FB}" type="pres">
      <dgm:prSet presAssocID="{40D87EE4-DB69-4E63-A023-4A4807672DFA}" presName="thinLine2b" presStyleLbl="callout" presStyleIdx="2" presStyleCnt="5"/>
      <dgm:spPr/>
    </dgm:pt>
    <dgm:pt modelId="{AA9881B9-9A33-4D22-BDD3-0C0B20B5F950}" type="pres">
      <dgm:prSet presAssocID="{40D87EE4-DB69-4E63-A023-4A4807672DFA}" presName="vertSpace2b" presStyleCnt="0"/>
      <dgm:spPr/>
    </dgm:pt>
    <dgm:pt modelId="{6B0F41B4-48F5-428A-A5AB-735E1D23DEB1}" type="pres">
      <dgm:prSet presAssocID="{845E8D26-4418-4422-8412-C51DB4F93B10}" presName="thickLine" presStyleLbl="alignNode1" presStyleIdx="3" presStyleCnt="5"/>
      <dgm:spPr/>
    </dgm:pt>
    <dgm:pt modelId="{C76E97FA-BA16-42E0-830F-E7C84940AC28}" type="pres">
      <dgm:prSet presAssocID="{845E8D26-4418-4422-8412-C51DB4F93B10}" presName="horz1" presStyleCnt="0"/>
      <dgm:spPr/>
    </dgm:pt>
    <dgm:pt modelId="{7D0AE2E9-0F0D-4CC3-9056-D4FD9756E4D5}" type="pres">
      <dgm:prSet presAssocID="{845E8D26-4418-4422-8412-C51DB4F93B10}" presName="tx1" presStyleLbl="revTx" presStyleIdx="6" presStyleCnt="10"/>
      <dgm:spPr/>
    </dgm:pt>
    <dgm:pt modelId="{5EFCE72E-DC66-4823-98B2-D6FBB2951AF6}" type="pres">
      <dgm:prSet presAssocID="{845E8D26-4418-4422-8412-C51DB4F93B10}" presName="vert1" presStyleCnt="0"/>
      <dgm:spPr/>
    </dgm:pt>
    <dgm:pt modelId="{ECE35D6E-6842-4CA2-943C-C7C2283CE858}" type="pres">
      <dgm:prSet presAssocID="{F6B1544F-2294-4597-B65F-7D045539DD57}" presName="vertSpace2a" presStyleCnt="0"/>
      <dgm:spPr/>
    </dgm:pt>
    <dgm:pt modelId="{66B1ADE9-6950-4FF4-BE06-C672A2548ED9}" type="pres">
      <dgm:prSet presAssocID="{F6B1544F-2294-4597-B65F-7D045539DD57}" presName="horz2" presStyleCnt="0"/>
      <dgm:spPr/>
    </dgm:pt>
    <dgm:pt modelId="{6CDC7F33-1A11-43C5-87FB-4554C7877D50}" type="pres">
      <dgm:prSet presAssocID="{F6B1544F-2294-4597-B65F-7D045539DD57}" presName="horzSpace2" presStyleCnt="0"/>
      <dgm:spPr/>
    </dgm:pt>
    <dgm:pt modelId="{63D65EF0-5ABE-49F4-8BF3-55C5F6A627B8}" type="pres">
      <dgm:prSet presAssocID="{F6B1544F-2294-4597-B65F-7D045539DD57}" presName="tx2" presStyleLbl="revTx" presStyleIdx="7" presStyleCnt="10"/>
      <dgm:spPr/>
    </dgm:pt>
    <dgm:pt modelId="{249A25B1-7AEF-4258-942F-8F90E7A40C1B}" type="pres">
      <dgm:prSet presAssocID="{F6B1544F-2294-4597-B65F-7D045539DD57}" presName="vert2" presStyleCnt="0"/>
      <dgm:spPr/>
    </dgm:pt>
    <dgm:pt modelId="{96DA7480-1E4F-4A88-8463-E779C785E5E0}" type="pres">
      <dgm:prSet presAssocID="{F6B1544F-2294-4597-B65F-7D045539DD57}" presName="thinLine2b" presStyleLbl="callout" presStyleIdx="3" presStyleCnt="5"/>
      <dgm:spPr/>
    </dgm:pt>
    <dgm:pt modelId="{F3607042-BB27-40E2-A6A5-58DEB49808DA}" type="pres">
      <dgm:prSet presAssocID="{F6B1544F-2294-4597-B65F-7D045539DD57}" presName="vertSpace2b" presStyleCnt="0"/>
      <dgm:spPr/>
    </dgm:pt>
    <dgm:pt modelId="{056EB74C-DA7E-4350-A2D2-8B9004ADBEAD}" type="pres">
      <dgm:prSet presAssocID="{85558686-A9B8-4A61-9E17-FE94BA393A9A}" presName="thickLine" presStyleLbl="alignNode1" presStyleIdx="4" presStyleCnt="5"/>
      <dgm:spPr/>
    </dgm:pt>
    <dgm:pt modelId="{F559BB7D-0E16-4878-84B2-033057C71B4E}" type="pres">
      <dgm:prSet presAssocID="{85558686-A9B8-4A61-9E17-FE94BA393A9A}" presName="horz1" presStyleCnt="0"/>
      <dgm:spPr/>
    </dgm:pt>
    <dgm:pt modelId="{FE6B8E17-6453-4ED8-8C0A-237DCFE9F56D}" type="pres">
      <dgm:prSet presAssocID="{85558686-A9B8-4A61-9E17-FE94BA393A9A}" presName="tx1" presStyleLbl="revTx" presStyleIdx="8" presStyleCnt="10"/>
      <dgm:spPr/>
    </dgm:pt>
    <dgm:pt modelId="{60AFA260-9E2D-4200-830D-EA5C902EBC3C}" type="pres">
      <dgm:prSet presAssocID="{85558686-A9B8-4A61-9E17-FE94BA393A9A}" presName="vert1" presStyleCnt="0"/>
      <dgm:spPr/>
    </dgm:pt>
    <dgm:pt modelId="{B7EFF608-CAA3-4679-AEDD-189AB2EA8D49}" type="pres">
      <dgm:prSet presAssocID="{37F6E700-2B47-4C0D-BEDA-F9249B224770}" presName="vertSpace2a" presStyleCnt="0"/>
      <dgm:spPr/>
    </dgm:pt>
    <dgm:pt modelId="{320FA85E-863B-4F6B-8731-9E44D5C025B9}" type="pres">
      <dgm:prSet presAssocID="{37F6E700-2B47-4C0D-BEDA-F9249B224770}" presName="horz2" presStyleCnt="0"/>
      <dgm:spPr/>
    </dgm:pt>
    <dgm:pt modelId="{6550988D-BFE3-4BC9-BC79-9435CDB894DD}" type="pres">
      <dgm:prSet presAssocID="{37F6E700-2B47-4C0D-BEDA-F9249B224770}" presName="horzSpace2" presStyleCnt="0"/>
      <dgm:spPr/>
    </dgm:pt>
    <dgm:pt modelId="{AAB10640-B0BD-4912-A204-8CB84E997740}" type="pres">
      <dgm:prSet presAssocID="{37F6E700-2B47-4C0D-BEDA-F9249B224770}" presName="tx2" presStyleLbl="revTx" presStyleIdx="9" presStyleCnt="10"/>
      <dgm:spPr/>
    </dgm:pt>
    <dgm:pt modelId="{2129771F-B355-40D4-9F65-5A6F7143504B}" type="pres">
      <dgm:prSet presAssocID="{37F6E700-2B47-4C0D-BEDA-F9249B224770}" presName="vert2" presStyleCnt="0"/>
      <dgm:spPr/>
    </dgm:pt>
    <dgm:pt modelId="{9DBF5E45-722B-466E-951B-DD8B3B01D116}" type="pres">
      <dgm:prSet presAssocID="{37F6E700-2B47-4C0D-BEDA-F9249B224770}" presName="thinLine2b" presStyleLbl="callout" presStyleIdx="4" presStyleCnt="5"/>
      <dgm:spPr/>
    </dgm:pt>
    <dgm:pt modelId="{8F621037-F972-4D4C-9638-E329E71E3676}" type="pres">
      <dgm:prSet presAssocID="{37F6E700-2B47-4C0D-BEDA-F9249B224770}" presName="vertSpace2b" presStyleCnt="0"/>
      <dgm:spPr/>
    </dgm:pt>
  </dgm:ptLst>
  <dgm:cxnLst>
    <dgm:cxn modelId="{BBC3810E-6A35-42F0-9A20-6C4D96AA1EB3}" srcId="{D327F5BC-7CE3-4C3E-BF4B-3FE11D8B4DE5}" destId="{ACDC4718-7535-4814-8083-A46ADE7171EF}" srcOrd="0" destOrd="0" parTransId="{957C0F51-4D3E-449A-9A96-3EE59C581D4F}" sibTransId="{97EE42EF-0577-416F-A826-62C4537FCA52}"/>
    <dgm:cxn modelId="{A9A47A1C-1C78-4B5E-AF23-A566F85EAFD2}" type="presOf" srcId="{871ACC62-2D8A-4B2C-9AEA-C84493E35834}" destId="{70158281-176F-4FA7-A6A8-3B0A5E21EB7A}" srcOrd="0" destOrd="0" presId="urn:microsoft.com/office/officeart/2008/layout/LinedList"/>
    <dgm:cxn modelId="{DCFDEC65-880E-4546-B786-1A820F367CF6}" srcId="{BE8AF072-6CA6-4607-BBCF-C9941B391DEC}" destId="{B7F0DC8C-2D1F-4A10-83F7-6A554169D142}" srcOrd="0" destOrd="0" parTransId="{71D9428D-B689-47A7-843F-1799A3AA7972}" sibTransId="{9ECCD39E-E5A8-46AE-A05F-891114E03082}"/>
    <dgm:cxn modelId="{2F317847-0591-46B9-A803-E358C1714FA3}" srcId="{D327F5BC-7CE3-4C3E-BF4B-3FE11D8B4DE5}" destId="{845E8D26-4418-4422-8412-C51DB4F93B10}" srcOrd="3" destOrd="0" parTransId="{C4DC6E85-2433-4656-BE03-53AA8BCF73D1}" sibTransId="{AD062876-74AC-49D3-8E3F-BA482C2EA30F}"/>
    <dgm:cxn modelId="{D21AD468-808E-44C9-911A-10D2001B25A8}" type="presOf" srcId="{845E8D26-4418-4422-8412-C51DB4F93B10}" destId="{7D0AE2E9-0F0D-4CC3-9056-D4FD9756E4D5}" srcOrd="0" destOrd="0" presId="urn:microsoft.com/office/officeart/2008/layout/LinedList"/>
    <dgm:cxn modelId="{094CD04B-55CF-4330-B570-8B252BDD2A0C}" srcId="{85558686-A9B8-4A61-9E17-FE94BA393A9A}" destId="{37F6E700-2B47-4C0D-BEDA-F9249B224770}" srcOrd="0" destOrd="0" parTransId="{4056E3C8-FDDB-42F5-AFE4-51D551D7DDF8}" sibTransId="{766FF345-BA13-4C89-8E6B-1FADCE1EE55A}"/>
    <dgm:cxn modelId="{0B23EF4E-2C87-4379-98DE-A51B9269CFC7}" srcId="{D327F5BC-7CE3-4C3E-BF4B-3FE11D8B4DE5}" destId="{BE8AF072-6CA6-4607-BBCF-C9941B391DEC}" srcOrd="1" destOrd="0" parTransId="{6F7751CD-2349-445A-BFDB-4199EF22A52F}" sibTransId="{82A468D7-C040-4071-8231-01538F840FE2}"/>
    <dgm:cxn modelId="{AEC3FB4E-9998-4F67-8C44-CBFE277A38BF}" srcId="{845E8D26-4418-4422-8412-C51DB4F93B10}" destId="{F6B1544F-2294-4597-B65F-7D045539DD57}" srcOrd="0" destOrd="0" parTransId="{E108F0FD-9459-4E28-84FF-EBA378FB2EEF}" sibTransId="{8AF48D8C-5132-41A0-870D-18698FD646C6}"/>
    <dgm:cxn modelId="{5A274271-CA8F-4D60-AE3A-61D6B538E571}" srcId="{B0779E6F-8683-4B64-90CB-D69A6E3DC7CC}" destId="{40D87EE4-DB69-4E63-A023-4A4807672DFA}" srcOrd="0" destOrd="0" parTransId="{6CC6A844-FC6E-48C9-8F84-38B08C977E1C}" sibTransId="{CE775663-3BFF-459D-837B-CCC9C1DFAB8D}"/>
    <dgm:cxn modelId="{BBCBB055-8943-4418-8EAB-C0C9D27150FD}" type="presOf" srcId="{ACDC4718-7535-4814-8083-A46ADE7171EF}" destId="{A0A74131-8415-4515-94CF-250216971465}" srcOrd="0" destOrd="0" presId="urn:microsoft.com/office/officeart/2008/layout/LinedList"/>
    <dgm:cxn modelId="{A9EB5676-7BC4-48CB-99A9-E6FBE918C09C}" srcId="{ACDC4718-7535-4814-8083-A46ADE7171EF}" destId="{871ACC62-2D8A-4B2C-9AEA-C84493E35834}" srcOrd="0" destOrd="0" parTransId="{3F9AFE17-01A3-470A-A2B3-C7A3DC27EB7A}" sibTransId="{01BC199D-195D-4A78-8E6F-1452D938D6C0}"/>
    <dgm:cxn modelId="{A82B3C78-C895-437F-8C35-D9757F0D814E}" type="presOf" srcId="{85558686-A9B8-4A61-9E17-FE94BA393A9A}" destId="{FE6B8E17-6453-4ED8-8C0A-237DCFE9F56D}" srcOrd="0" destOrd="0" presId="urn:microsoft.com/office/officeart/2008/layout/LinedList"/>
    <dgm:cxn modelId="{2444CB83-E20D-423E-8210-247F17F0CD37}" type="presOf" srcId="{F6B1544F-2294-4597-B65F-7D045539DD57}" destId="{63D65EF0-5ABE-49F4-8BF3-55C5F6A627B8}" srcOrd="0" destOrd="0" presId="urn:microsoft.com/office/officeart/2008/layout/LinedList"/>
    <dgm:cxn modelId="{8B6BDAA0-A4B6-46A5-A727-AC883F73FBAD}" type="presOf" srcId="{B7F0DC8C-2D1F-4A10-83F7-6A554169D142}" destId="{1DBF0A06-C9D1-48A2-91C3-25BD7A0EA26E}" srcOrd="0" destOrd="0" presId="urn:microsoft.com/office/officeart/2008/layout/LinedList"/>
    <dgm:cxn modelId="{580AF9B9-3465-44BF-A00F-604C9BB24B37}" type="presOf" srcId="{40D87EE4-DB69-4E63-A023-4A4807672DFA}" destId="{A14E14F9-42A0-444D-B9C7-BCF63B7B34F4}" srcOrd="0" destOrd="0" presId="urn:microsoft.com/office/officeart/2008/layout/LinedList"/>
    <dgm:cxn modelId="{99420BBE-A3D6-443B-8FAF-4C65A4B48A8A}" type="presOf" srcId="{BE8AF072-6CA6-4607-BBCF-C9941B391DEC}" destId="{890B9121-98D7-4F3C-B8EC-D2BB234B0DC4}" srcOrd="0" destOrd="0" presId="urn:microsoft.com/office/officeart/2008/layout/LinedList"/>
    <dgm:cxn modelId="{5A5396D0-6705-42AC-B0E1-7C27B5C4A153}" type="presOf" srcId="{37F6E700-2B47-4C0D-BEDA-F9249B224770}" destId="{AAB10640-B0BD-4912-A204-8CB84E997740}" srcOrd="0" destOrd="0" presId="urn:microsoft.com/office/officeart/2008/layout/LinedList"/>
    <dgm:cxn modelId="{E64CFADF-3B4C-4661-9952-3DA7D41C4CDE}" type="presOf" srcId="{D327F5BC-7CE3-4C3E-BF4B-3FE11D8B4DE5}" destId="{2FF2D9B2-E128-424A-9C1A-6B7BBBF56DF0}" srcOrd="0" destOrd="0" presId="urn:microsoft.com/office/officeart/2008/layout/LinedList"/>
    <dgm:cxn modelId="{0F5477EC-FBF2-4E99-8026-A18DFEA973EE}" srcId="{D327F5BC-7CE3-4C3E-BF4B-3FE11D8B4DE5}" destId="{B0779E6F-8683-4B64-90CB-D69A6E3DC7CC}" srcOrd="2" destOrd="0" parTransId="{0C464BC4-2639-41F0-8153-03F0FDDA4C60}" sibTransId="{197DD85F-350E-4EF6-9242-DFE4FBA40ACA}"/>
    <dgm:cxn modelId="{63E5D8EF-2ABB-4EB4-9633-6134FB84D5D8}" srcId="{D327F5BC-7CE3-4C3E-BF4B-3FE11D8B4DE5}" destId="{85558686-A9B8-4A61-9E17-FE94BA393A9A}" srcOrd="4" destOrd="0" parTransId="{AD3B0A4F-54E4-4C80-92EC-35F079CD64D3}" sibTransId="{B2BAA7BD-6D8C-492D-90FC-D889C48E4DF3}"/>
    <dgm:cxn modelId="{677713FD-6DDA-4279-9FA2-EEA44F37F2F3}" type="presOf" srcId="{B0779E6F-8683-4B64-90CB-D69A6E3DC7CC}" destId="{07DD3285-A2E7-4CDC-A79E-094D002F32F4}" srcOrd="0" destOrd="0" presId="urn:microsoft.com/office/officeart/2008/layout/LinedList"/>
    <dgm:cxn modelId="{9E94B889-7C35-4B2A-B5D6-95B437043AC7}" type="presParOf" srcId="{2FF2D9B2-E128-424A-9C1A-6B7BBBF56DF0}" destId="{ADEDEDEA-1A8E-4974-9BCD-75C1A6C00B0E}" srcOrd="0" destOrd="0" presId="urn:microsoft.com/office/officeart/2008/layout/LinedList"/>
    <dgm:cxn modelId="{54D6E037-923C-4055-91B1-86A32D6DABB8}" type="presParOf" srcId="{2FF2D9B2-E128-424A-9C1A-6B7BBBF56DF0}" destId="{B50EA485-405C-4705-8BA6-82874FDA8525}" srcOrd="1" destOrd="0" presId="urn:microsoft.com/office/officeart/2008/layout/LinedList"/>
    <dgm:cxn modelId="{D4F12253-6341-47A9-9D98-FE8FBCE418D0}" type="presParOf" srcId="{B50EA485-405C-4705-8BA6-82874FDA8525}" destId="{A0A74131-8415-4515-94CF-250216971465}" srcOrd="0" destOrd="0" presId="urn:microsoft.com/office/officeart/2008/layout/LinedList"/>
    <dgm:cxn modelId="{A2B90FF3-BDCF-4E1D-86C6-F8D8D93FF246}" type="presParOf" srcId="{B50EA485-405C-4705-8BA6-82874FDA8525}" destId="{28A9E383-21E5-4565-B413-68B44589B538}" srcOrd="1" destOrd="0" presId="urn:microsoft.com/office/officeart/2008/layout/LinedList"/>
    <dgm:cxn modelId="{C947AD7D-0CD5-4FDF-BE52-31C556824A9A}" type="presParOf" srcId="{28A9E383-21E5-4565-B413-68B44589B538}" destId="{082CB897-8E66-4052-B55F-5539097F4FD2}" srcOrd="0" destOrd="0" presId="urn:microsoft.com/office/officeart/2008/layout/LinedList"/>
    <dgm:cxn modelId="{2ACEB704-C36B-49ED-8102-248FAA9DB684}" type="presParOf" srcId="{28A9E383-21E5-4565-B413-68B44589B538}" destId="{584270E9-FC08-4BD9-95FD-BE1727FE6F73}" srcOrd="1" destOrd="0" presId="urn:microsoft.com/office/officeart/2008/layout/LinedList"/>
    <dgm:cxn modelId="{B169B230-F837-4E90-AB24-C6D8A8B308AF}" type="presParOf" srcId="{584270E9-FC08-4BD9-95FD-BE1727FE6F73}" destId="{DEC96935-F459-4CA6-B92E-51BDCFFD2561}" srcOrd="0" destOrd="0" presId="urn:microsoft.com/office/officeart/2008/layout/LinedList"/>
    <dgm:cxn modelId="{4A06FC76-6C61-4F23-ABED-806AD0F633CF}" type="presParOf" srcId="{584270E9-FC08-4BD9-95FD-BE1727FE6F73}" destId="{70158281-176F-4FA7-A6A8-3B0A5E21EB7A}" srcOrd="1" destOrd="0" presId="urn:microsoft.com/office/officeart/2008/layout/LinedList"/>
    <dgm:cxn modelId="{0BDEB5C9-BA1E-43E9-9F4C-290B38D0D8A0}" type="presParOf" srcId="{584270E9-FC08-4BD9-95FD-BE1727FE6F73}" destId="{B86DEC3E-72F8-4829-A3EB-FDEE98204A2B}" srcOrd="2" destOrd="0" presId="urn:microsoft.com/office/officeart/2008/layout/LinedList"/>
    <dgm:cxn modelId="{E101CB47-EE3C-437F-B2D0-0F96A1C98A44}" type="presParOf" srcId="{28A9E383-21E5-4565-B413-68B44589B538}" destId="{FBBF2339-1321-48C3-A592-8F9C4BDD7BFE}" srcOrd="2" destOrd="0" presId="urn:microsoft.com/office/officeart/2008/layout/LinedList"/>
    <dgm:cxn modelId="{6B741DA7-107E-45C7-9D17-F83C8EEBA825}" type="presParOf" srcId="{28A9E383-21E5-4565-B413-68B44589B538}" destId="{521A7B65-614D-4F3B-92E6-6C1EA7C95655}" srcOrd="3" destOrd="0" presId="urn:microsoft.com/office/officeart/2008/layout/LinedList"/>
    <dgm:cxn modelId="{F755EA1A-2840-4170-B898-1E685C0D479C}" type="presParOf" srcId="{2FF2D9B2-E128-424A-9C1A-6B7BBBF56DF0}" destId="{2ED639E7-00A3-4025-BF34-B5A182579B87}" srcOrd="2" destOrd="0" presId="urn:microsoft.com/office/officeart/2008/layout/LinedList"/>
    <dgm:cxn modelId="{49B3A25A-3C12-4CC8-B448-58C1FECDE141}" type="presParOf" srcId="{2FF2D9B2-E128-424A-9C1A-6B7BBBF56DF0}" destId="{321E986F-ABCA-44D4-B628-98727EB19734}" srcOrd="3" destOrd="0" presId="urn:microsoft.com/office/officeart/2008/layout/LinedList"/>
    <dgm:cxn modelId="{116F3425-4FD3-476C-9F66-C8B382BB7E7D}" type="presParOf" srcId="{321E986F-ABCA-44D4-B628-98727EB19734}" destId="{890B9121-98D7-4F3C-B8EC-D2BB234B0DC4}" srcOrd="0" destOrd="0" presId="urn:microsoft.com/office/officeart/2008/layout/LinedList"/>
    <dgm:cxn modelId="{AC3D9766-659B-4108-8B4B-9519E0ADAA23}" type="presParOf" srcId="{321E986F-ABCA-44D4-B628-98727EB19734}" destId="{88FA425E-C547-4C44-BC30-86EECFBC16D8}" srcOrd="1" destOrd="0" presId="urn:microsoft.com/office/officeart/2008/layout/LinedList"/>
    <dgm:cxn modelId="{64E97D77-87C5-4A75-8D4B-BC0C3C28E2FA}" type="presParOf" srcId="{88FA425E-C547-4C44-BC30-86EECFBC16D8}" destId="{47AD74D9-461B-4D7D-A9DD-9E532BD917E6}" srcOrd="0" destOrd="0" presId="urn:microsoft.com/office/officeart/2008/layout/LinedList"/>
    <dgm:cxn modelId="{1582ADD4-582F-438C-9D23-3BFF69FCB3EE}" type="presParOf" srcId="{88FA425E-C547-4C44-BC30-86EECFBC16D8}" destId="{72FF37D9-E415-432E-9D4C-D96BEF0280E2}" srcOrd="1" destOrd="0" presId="urn:microsoft.com/office/officeart/2008/layout/LinedList"/>
    <dgm:cxn modelId="{F2D7064A-DE9D-45FE-AB0D-7650FF6356A5}" type="presParOf" srcId="{72FF37D9-E415-432E-9D4C-D96BEF0280E2}" destId="{9FBB9804-59F5-4A53-B862-38F30BACEEB5}" srcOrd="0" destOrd="0" presId="urn:microsoft.com/office/officeart/2008/layout/LinedList"/>
    <dgm:cxn modelId="{3895CD42-258A-4240-B2A0-A9C9A5008AC1}" type="presParOf" srcId="{72FF37D9-E415-432E-9D4C-D96BEF0280E2}" destId="{1DBF0A06-C9D1-48A2-91C3-25BD7A0EA26E}" srcOrd="1" destOrd="0" presId="urn:microsoft.com/office/officeart/2008/layout/LinedList"/>
    <dgm:cxn modelId="{B5F12474-6D78-4690-975E-021C82309C22}" type="presParOf" srcId="{72FF37D9-E415-432E-9D4C-D96BEF0280E2}" destId="{A9F22C38-C18F-45E7-B4ED-CB51EAFFC4A0}" srcOrd="2" destOrd="0" presId="urn:microsoft.com/office/officeart/2008/layout/LinedList"/>
    <dgm:cxn modelId="{93D9E8C8-1FE0-42AD-92B4-C86EA81A947A}" type="presParOf" srcId="{88FA425E-C547-4C44-BC30-86EECFBC16D8}" destId="{D818BD48-DEDE-453E-A47E-C312D86DAEA4}" srcOrd="2" destOrd="0" presId="urn:microsoft.com/office/officeart/2008/layout/LinedList"/>
    <dgm:cxn modelId="{2C5DD8A3-1D19-4ED0-90AC-46D77975B14E}" type="presParOf" srcId="{88FA425E-C547-4C44-BC30-86EECFBC16D8}" destId="{86186BBC-0132-46A8-9485-09DAF5639ADB}" srcOrd="3" destOrd="0" presId="urn:microsoft.com/office/officeart/2008/layout/LinedList"/>
    <dgm:cxn modelId="{3EE4785C-293D-446D-BB4D-D7F4C5485214}" type="presParOf" srcId="{2FF2D9B2-E128-424A-9C1A-6B7BBBF56DF0}" destId="{72436BD6-8683-421B-961D-60513B643BDA}" srcOrd="4" destOrd="0" presId="urn:microsoft.com/office/officeart/2008/layout/LinedList"/>
    <dgm:cxn modelId="{AF2F7B92-F1D3-4AEB-9302-1A82B815BCDA}" type="presParOf" srcId="{2FF2D9B2-E128-424A-9C1A-6B7BBBF56DF0}" destId="{2509B536-38F0-4628-99B7-0BAC01CA45B7}" srcOrd="5" destOrd="0" presId="urn:microsoft.com/office/officeart/2008/layout/LinedList"/>
    <dgm:cxn modelId="{61CA1395-9151-46D3-B86F-3B589230F58A}" type="presParOf" srcId="{2509B536-38F0-4628-99B7-0BAC01CA45B7}" destId="{07DD3285-A2E7-4CDC-A79E-094D002F32F4}" srcOrd="0" destOrd="0" presId="urn:microsoft.com/office/officeart/2008/layout/LinedList"/>
    <dgm:cxn modelId="{2847E3DB-6514-4E9E-8477-E82BFE680FA0}" type="presParOf" srcId="{2509B536-38F0-4628-99B7-0BAC01CA45B7}" destId="{3BB498AE-91B4-486A-959B-0E9A31E07714}" srcOrd="1" destOrd="0" presId="urn:microsoft.com/office/officeart/2008/layout/LinedList"/>
    <dgm:cxn modelId="{994FBDC2-4F38-49E8-A2F7-8B4360C19CCB}" type="presParOf" srcId="{3BB498AE-91B4-486A-959B-0E9A31E07714}" destId="{07B4A8CE-FA62-4818-B725-0381D7CA25B7}" srcOrd="0" destOrd="0" presId="urn:microsoft.com/office/officeart/2008/layout/LinedList"/>
    <dgm:cxn modelId="{F013C227-0A1C-4ADC-84A2-610B2FB4D6FB}" type="presParOf" srcId="{3BB498AE-91B4-486A-959B-0E9A31E07714}" destId="{94EBCB37-91D5-430A-8A42-49310F487D4D}" srcOrd="1" destOrd="0" presId="urn:microsoft.com/office/officeart/2008/layout/LinedList"/>
    <dgm:cxn modelId="{1A0B8258-ECBE-49DB-9193-411CC8F3751D}" type="presParOf" srcId="{94EBCB37-91D5-430A-8A42-49310F487D4D}" destId="{B871CD22-6135-4A0C-A60B-A3DFB71CD033}" srcOrd="0" destOrd="0" presId="urn:microsoft.com/office/officeart/2008/layout/LinedList"/>
    <dgm:cxn modelId="{76786B86-4BD9-4802-9DB3-196C21296F43}" type="presParOf" srcId="{94EBCB37-91D5-430A-8A42-49310F487D4D}" destId="{A14E14F9-42A0-444D-B9C7-BCF63B7B34F4}" srcOrd="1" destOrd="0" presId="urn:microsoft.com/office/officeart/2008/layout/LinedList"/>
    <dgm:cxn modelId="{F0AD3D0C-A6E0-46FE-9E9B-149F05F45E09}" type="presParOf" srcId="{94EBCB37-91D5-430A-8A42-49310F487D4D}" destId="{211EDE11-69EC-4608-9762-57D23E6D1137}" srcOrd="2" destOrd="0" presId="urn:microsoft.com/office/officeart/2008/layout/LinedList"/>
    <dgm:cxn modelId="{08493434-BFE5-463D-B58F-278B8918A8A8}" type="presParOf" srcId="{3BB498AE-91B4-486A-959B-0E9A31E07714}" destId="{A74D93A3-E1E3-4710-A9A3-F49C8E8C85FB}" srcOrd="2" destOrd="0" presId="urn:microsoft.com/office/officeart/2008/layout/LinedList"/>
    <dgm:cxn modelId="{795281C6-C1E5-4EB6-A914-FB32952BB3D8}" type="presParOf" srcId="{3BB498AE-91B4-486A-959B-0E9A31E07714}" destId="{AA9881B9-9A33-4D22-BDD3-0C0B20B5F950}" srcOrd="3" destOrd="0" presId="urn:microsoft.com/office/officeart/2008/layout/LinedList"/>
    <dgm:cxn modelId="{7AC315EF-F98A-41CE-8F50-E5F357D7C9DA}" type="presParOf" srcId="{2FF2D9B2-E128-424A-9C1A-6B7BBBF56DF0}" destId="{6B0F41B4-48F5-428A-A5AB-735E1D23DEB1}" srcOrd="6" destOrd="0" presId="urn:microsoft.com/office/officeart/2008/layout/LinedList"/>
    <dgm:cxn modelId="{453C98E7-0ED5-4522-8490-08A142A230AD}" type="presParOf" srcId="{2FF2D9B2-E128-424A-9C1A-6B7BBBF56DF0}" destId="{C76E97FA-BA16-42E0-830F-E7C84940AC28}" srcOrd="7" destOrd="0" presId="urn:microsoft.com/office/officeart/2008/layout/LinedList"/>
    <dgm:cxn modelId="{426A8657-6510-467B-B4B7-1316686C6948}" type="presParOf" srcId="{C76E97FA-BA16-42E0-830F-E7C84940AC28}" destId="{7D0AE2E9-0F0D-4CC3-9056-D4FD9756E4D5}" srcOrd="0" destOrd="0" presId="urn:microsoft.com/office/officeart/2008/layout/LinedList"/>
    <dgm:cxn modelId="{78150587-2BC5-4281-A726-A1D1C3A5CC12}" type="presParOf" srcId="{C76E97FA-BA16-42E0-830F-E7C84940AC28}" destId="{5EFCE72E-DC66-4823-98B2-D6FBB2951AF6}" srcOrd="1" destOrd="0" presId="urn:microsoft.com/office/officeart/2008/layout/LinedList"/>
    <dgm:cxn modelId="{D20440D7-FAF0-4F77-935D-78C6CC8F11BF}" type="presParOf" srcId="{5EFCE72E-DC66-4823-98B2-D6FBB2951AF6}" destId="{ECE35D6E-6842-4CA2-943C-C7C2283CE858}" srcOrd="0" destOrd="0" presId="urn:microsoft.com/office/officeart/2008/layout/LinedList"/>
    <dgm:cxn modelId="{1F2F5F36-E079-412F-A125-75FAA71A8698}" type="presParOf" srcId="{5EFCE72E-DC66-4823-98B2-D6FBB2951AF6}" destId="{66B1ADE9-6950-4FF4-BE06-C672A2548ED9}" srcOrd="1" destOrd="0" presId="urn:microsoft.com/office/officeart/2008/layout/LinedList"/>
    <dgm:cxn modelId="{C352350D-51F7-4205-BC52-DEF65E3CF35E}" type="presParOf" srcId="{66B1ADE9-6950-4FF4-BE06-C672A2548ED9}" destId="{6CDC7F33-1A11-43C5-87FB-4554C7877D50}" srcOrd="0" destOrd="0" presId="urn:microsoft.com/office/officeart/2008/layout/LinedList"/>
    <dgm:cxn modelId="{58F0A115-A235-4E20-8C29-3E5016374F21}" type="presParOf" srcId="{66B1ADE9-6950-4FF4-BE06-C672A2548ED9}" destId="{63D65EF0-5ABE-49F4-8BF3-55C5F6A627B8}" srcOrd="1" destOrd="0" presId="urn:microsoft.com/office/officeart/2008/layout/LinedList"/>
    <dgm:cxn modelId="{8A36D2F1-E98C-4A98-9F27-29769A2D0588}" type="presParOf" srcId="{66B1ADE9-6950-4FF4-BE06-C672A2548ED9}" destId="{249A25B1-7AEF-4258-942F-8F90E7A40C1B}" srcOrd="2" destOrd="0" presId="urn:microsoft.com/office/officeart/2008/layout/LinedList"/>
    <dgm:cxn modelId="{B5F262C8-D811-4086-A573-5770B05FE453}" type="presParOf" srcId="{5EFCE72E-DC66-4823-98B2-D6FBB2951AF6}" destId="{96DA7480-1E4F-4A88-8463-E779C785E5E0}" srcOrd="2" destOrd="0" presId="urn:microsoft.com/office/officeart/2008/layout/LinedList"/>
    <dgm:cxn modelId="{6A947706-ED2A-4E16-9DAA-D7AE037B4E30}" type="presParOf" srcId="{5EFCE72E-DC66-4823-98B2-D6FBB2951AF6}" destId="{F3607042-BB27-40E2-A6A5-58DEB49808DA}" srcOrd="3" destOrd="0" presId="urn:microsoft.com/office/officeart/2008/layout/LinedList"/>
    <dgm:cxn modelId="{9D463262-8872-4087-B666-F2E4C6F57C15}" type="presParOf" srcId="{2FF2D9B2-E128-424A-9C1A-6B7BBBF56DF0}" destId="{056EB74C-DA7E-4350-A2D2-8B9004ADBEAD}" srcOrd="8" destOrd="0" presId="urn:microsoft.com/office/officeart/2008/layout/LinedList"/>
    <dgm:cxn modelId="{003BA7CA-3B6D-4BEF-8FCA-2EAE51B6BDBB}" type="presParOf" srcId="{2FF2D9B2-E128-424A-9C1A-6B7BBBF56DF0}" destId="{F559BB7D-0E16-4878-84B2-033057C71B4E}" srcOrd="9" destOrd="0" presId="urn:microsoft.com/office/officeart/2008/layout/LinedList"/>
    <dgm:cxn modelId="{6C2F7313-395C-4C1F-BD5E-9AD48BC6EBAC}" type="presParOf" srcId="{F559BB7D-0E16-4878-84B2-033057C71B4E}" destId="{FE6B8E17-6453-4ED8-8C0A-237DCFE9F56D}" srcOrd="0" destOrd="0" presId="urn:microsoft.com/office/officeart/2008/layout/LinedList"/>
    <dgm:cxn modelId="{90CD6F92-988C-4CC5-A055-FF20AC6ADAC0}" type="presParOf" srcId="{F559BB7D-0E16-4878-84B2-033057C71B4E}" destId="{60AFA260-9E2D-4200-830D-EA5C902EBC3C}" srcOrd="1" destOrd="0" presId="urn:microsoft.com/office/officeart/2008/layout/LinedList"/>
    <dgm:cxn modelId="{24A5ADB5-AB15-4B59-937E-65B4ADC7CDBC}" type="presParOf" srcId="{60AFA260-9E2D-4200-830D-EA5C902EBC3C}" destId="{B7EFF608-CAA3-4679-AEDD-189AB2EA8D49}" srcOrd="0" destOrd="0" presId="urn:microsoft.com/office/officeart/2008/layout/LinedList"/>
    <dgm:cxn modelId="{1A691316-31E4-4D75-A72A-F5CC5E07CFDC}" type="presParOf" srcId="{60AFA260-9E2D-4200-830D-EA5C902EBC3C}" destId="{320FA85E-863B-4F6B-8731-9E44D5C025B9}" srcOrd="1" destOrd="0" presId="urn:microsoft.com/office/officeart/2008/layout/LinedList"/>
    <dgm:cxn modelId="{B088E700-E1C8-4EAB-B337-0BF77997C567}" type="presParOf" srcId="{320FA85E-863B-4F6B-8731-9E44D5C025B9}" destId="{6550988D-BFE3-4BC9-BC79-9435CDB894DD}" srcOrd="0" destOrd="0" presId="urn:microsoft.com/office/officeart/2008/layout/LinedList"/>
    <dgm:cxn modelId="{6AD97E3B-C377-4501-9333-869147A494CE}" type="presParOf" srcId="{320FA85E-863B-4F6B-8731-9E44D5C025B9}" destId="{AAB10640-B0BD-4912-A204-8CB84E997740}" srcOrd="1" destOrd="0" presId="urn:microsoft.com/office/officeart/2008/layout/LinedList"/>
    <dgm:cxn modelId="{2FEF4F87-321C-452D-8688-2A509AD13FCA}" type="presParOf" srcId="{320FA85E-863B-4F6B-8731-9E44D5C025B9}" destId="{2129771F-B355-40D4-9F65-5A6F7143504B}" srcOrd="2" destOrd="0" presId="urn:microsoft.com/office/officeart/2008/layout/LinedList"/>
    <dgm:cxn modelId="{6EDC4C03-CBE2-481F-8608-8A1E70A389A6}" type="presParOf" srcId="{60AFA260-9E2D-4200-830D-EA5C902EBC3C}" destId="{9DBF5E45-722B-466E-951B-DD8B3B01D116}" srcOrd="2" destOrd="0" presId="urn:microsoft.com/office/officeart/2008/layout/LinedList"/>
    <dgm:cxn modelId="{A2F555D9-E82A-47D4-89A1-EF14E73EF779}" type="presParOf" srcId="{60AFA260-9E2D-4200-830D-EA5C902EBC3C}" destId="{8F621037-F972-4D4C-9638-E329E71E3676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567EFA-2E73-45E2-98A6-5B3A71AF070E}" type="doc">
      <dgm:prSet loTypeId="urn:microsoft.com/office/officeart/2005/8/layout/list1" loCatId="list" qsTypeId="urn:microsoft.com/office/officeart/2005/8/quickstyle/simple4#2" qsCatId="simple" csTypeId="urn:microsoft.com/office/officeart/2005/8/colors/accent0_3#2" csCatId="mainScheme" phldr="1"/>
      <dgm:spPr/>
      <dgm:t>
        <a:bodyPr/>
        <a:lstStyle/>
        <a:p>
          <a:endParaRPr lang="en-US"/>
        </a:p>
      </dgm:t>
    </dgm:pt>
    <dgm:pt modelId="{57E05790-399B-49EC-989C-293AB0CD9E4B}">
      <dgm:prSet/>
      <dgm:spPr/>
      <dgm:t>
        <a:bodyPr/>
        <a:lstStyle/>
        <a:p>
          <a:r>
            <a:rPr lang="en-US" b="1"/>
            <a:t>Who should apply?</a:t>
          </a:r>
          <a:endParaRPr lang="en-US"/>
        </a:p>
      </dgm:t>
    </dgm:pt>
    <dgm:pt modelId="{1E3EEF88-972D-4185-AAEE-2C0A0A95B5CB}" type="parTrans" cxnId="{E904E2B2-50A0-4742-9D50-5DE88E3DB219}">
      <dgm:prSet/>
      <dgm:spPr/>
      <dgm:t>
        <a:bodyPr/>
        <a:lstStyle/>
        <a:p>
          <a:endParaRPr lang="en-US"/>
        </a:p>
      </dgm:t>
    </dgm:pt>
    <dgm:pt modelId="{98E22DF9-ACCA-4E87-BE4E-76DC36E5FA74}" type="sibTrans" cxnId="{E904E2B2-50A0-4742-9D50-5DE88E3DB219}">
      <dgm:prSet/>
      <dgm:spPr/>
      <dgm:t>
        <a:bodyPr/>
        <a:lstStyle/>
        <a:p>
          <a:endParaRPr lang="en-US"/>
        </a:p>
      </dgm:t>
    </dgm:pt>
    <dgm:pt modelId="{DE728650-8482-484D-8B1F-CD8A109E4283}">
      <dgm:prSet/>
      <dgm:spPr/>
      <dgm:t>
        <a:bodyPr/>
        <a:lstStyle/>
        <a:p>
          <a:r>
            <a:rPr lang="en-US"/>
            <a:t>EVERYONE</a:t>
          </a:r>
        </a:p>
      </dgm:t>
    </dgm:pt>
    <dgm:pt modelId="{F9E1A19F-582A-4629-AD39-D15C90DBA54B}" type="parTrans" cxnId="{C1D03760-79EB-4BBF-AAE4-6AD50C4260AF}">
      <dgm:prSet/>
      <dgm:spPr/>
      <dgm:t>
        <a:bodyPr/>
        <a:lstStyle/>
        <a:p>
          <a:endParaRPr lang="en-US"/>
        </a:p>
      </dgm:t>
    </dgm:pt>
    <dgm:pt modelId="{4E502340-AAFB-48E4-A438-E0EF99613875}" type="sibTrans" cxnId="{C1D03760-79EB-4BBF-AAE4-6AD50C4260AF}">
      <dgm:prSet/>
      <dgm:spPr/>
      <dgm:t>
        <a:bodyPr/>
        <a:lstStyle/>
        <a:p>
          <a:endParaRPr lang="en-US"/>
        </a:p>
      </dgm:t>
    </dgm:pt>
    <dgm:pt modelId="{2C89535D-C9CD-49A8-B80A-B281416D7195}">
      <dgm:prSet/>
      <dgm:spPr/>
      <dgm:t>
        <a:bodyPr/>
        <a:lstStyle/>
        <a:p>
          <a:r>
            <a:rPr lang="en-US" b="1"/>
            <a:t>When should you apply?</a:t>
          </a:r>
          <a:endParaRPr lang="en-US"/>
        </a:p>
      </dgm:t>
    </dgm:pt>
    <dgm:pt modelId="{E96B9BC5-F09F-40EC-8DCE-B7391DA6FE3C}" type="parTrans" cxnId="{2FBA45FA-0E27-4719-A805-54D433FB27A9}">
      <dgm:prSet/>
      <dgm:spPr/>
      <dgm:t>
        <a:bodyPr/>
        <a:lstStyle/>
        <a:p>
          <a:endParaRPr lang="en-US"/>
        </a:p>
      </dgm:t>
    </dgm:pt>
    <dgm:pt modelId="{E34D354B-A1DB-4685-92B0-B22F156F5F5B}" type="sibTrans" cxnId="{2FBA45FA-0E27-4719-A805-54D433FB27A9}">
      <dgm:prSet/>
      <dgm:spPr/>
      <dgm:t>
        <a:bodyPr/>
        <a:lstStyle/>
        <a:p>
          <a:endParaRPr lang="en-US"/>
        </a:p>
      </dgm:t>
    </dgm:pt>
    <dgm:pt modelId="{4427283A-A889-4B47-9DA6-01BF80A305A1}">
      <dgm:prSet/>
      <dgm:spPr/>
      <dgm:t>
        <a:bodyPr/>
        <a:lstStyle/>
        <a:p>
          <a:r>
            <a:rPr lang="en-US" dirty="0"/>
            <a:t>Application opens </a:t>
          </a:r>
          <a:r>
            <a:rPr lang="en-US" dirty="0">
              <a:highlight>
                <a:srgbClr val="FFFF00"/>
              </a:highlight>
            </a:rPr>
            <a:t>October 1</a:t>
          </a:r>
          <a:r>
            <a:rPr lang="en-US" baseline="30000" dirty="0">
              <a:highlight>
                <a:srgbClr val="FFFF00"/>
              </a:highlight>
            </a:rPr>
            <a:t>st</a:t>
          </a:r>
          <a:endParaRPr lang="en-US" dirty="0">
            <a:highlight>
              <a:srgbClr val="FFFF00"/>
            </a:highlight>
          </a:endParaRPr>
        </a:p>
      </dgm:t>
    </dgm:pt>
    <dgm:pt modelId="{FAC2BB7C-D2BD-4FAB-8807-116011ED8DA4}" type="parTrans" cxnId="{30512FAD-4E2D-4A73-8E24-4EEBAA2E8867}">
      <dgm:prSet/>
      <dgm:spPr/>
      <dgm:t>
        <a:bodyPr/>
        <a:lstStyle/>
        <a:p>
          <a:endParaRPr lang="en-US"/>
        </a:p>
      </dgm:t>
    </dgm:pt>
    <dgm:pt modelId="{B471FE74-46BE-4716-96C3-7FA083D63C14}" type="sibTrans" cxnId="{30512FAD-4E2D-4A73-8E24-4EEBAA2E8867}">
      <dgm:prSet/>
      <dgm:spPr/>
      <dgm:t>
        <a:bodyPr/>
        <a:lstStyle/>
        <a:p>
          <a:endParaRPr lang="en-US"/>
        </a:p>
      </dgm:t>
    </dgm:pt>
    <dgm:pt modelId="{7C39D57D-4C06-4698-951F-33ADF551C481}">
      <dgm:prSet/>
      <dgm:spPr/>
      <dgm:t>
        <a:bodyPr/>
        <a:lstStyle/>
        <a:p>
          <a:r>
            <a:rPr lang="en-US" b="1"/>
            <a:t>What does this application cover?</a:t>
          </a:r>
          <a:endParaRPr lang="en-US"/>
        </a:p>
      </dgm:t>
    </dgm:pt>
    <dgm:pt modelId="{F5F98C47-A6DA-459F-B59E-258995C273A2}" type="parTrans" cxnId="{EA57B0FF-E06A-4E09-BC3A-7A1D14FECCBA}">
      <dgm:prSet/>
      <dgm:spPr/>
      <dgm:t>
        <a:bodyPr/>
        <a:lstStyle/>
        <a:p>
          <a:endParaRPr lang="en-US"/>
        </a:p>
      </dgm:t>
    </dgm:pt>
    <dgm:pt modelId="{F44EDB2E-F396-400F-A8EA-DC77767F3703}" type="sibTrans" cxnId="{EA57B0FF-E06A-4E09-BC3A-7A1D14FECCBA}">
      <dgm:prSet/>
      <dgm:spPr/>
      <dgm:t>
        <a:bodyPr/>
        <a:lstStyle/>
        <a:p>
          <a:endParaRPr lang="en-US"/>
        </a:p>
      </dgm:t>
    </dgm:pt>
    <dgm:pt modelId="{679FEE30-337F-4E32-A995-A395FD7F7B80}">
      <dgm:prSet/>
      <dgm:spPr/>
      <dgm:t>
        <a:bodyPr/>
        <a:lstStyle/>
        <a:p>
          <a:r>
            <a:rPr lang="en-US" dirty="0"/>
            <a:t>14 different Grants and Scholarships provided by the State Government, including </a:t>
          </a:r>
          <a:r>
            <a:rPr lang="en-US" dirty="0">
              <a:highlight>
                <a:srgbClr val="FFFF00"/>
              </a:highlight>
            </a:rPr>
            <a:t>Bright Futures.</a:t>
          </a:r>
          <a:endParaRPr lang="en-US" dirty="0"/>
        </a:p>
      </dgm:t>
    </dgm:pt>
    <dgm:pt modelId="{91C1C255-2330-4090-9757-0F0A93AEBD7C}" type="parTrans" cxnId="{05243001-3077-4DF9-93BB-0A75479CCAA0}">
      <dgm:prSet/>
      <dgm:spPr/>
      <dgm:t>
        <a:bodyPr/>
        <a:lstStyle/>
        <a:p>
          <a:endParaRPr lang="en-US"/>
        </a:p>
      </dgm:t>
    </dgm:pt>
    <dgm:pt modelId="{8346D57F-D016-4A88-A17B-335E6D914539}" type="sibTrans" cxnId="{05243001-3077-4DF9-93BB-0A75479CCAA0}">
      <dgm:prSet/>
      <dgm:spPr/>
      <dgm:t>
        <a:bodyPr/>
        <a:lstStyle/>
        <a:p>
          <a:endParaRPr lang="en-US"/>
        </a:p>
      </dgm:t>
    </dgm:pt>
    <dgm:pt modelId="{46387712-48A8-4065-A1EC-D8D7AA60EB55}">
      <dgm:prSet/>
      <dgm:spPr/>
      <dgm:t>
        <a:bodyPr/>
        <a:lstStyle/>
        <a:p>
          <a:r>
            <a:rPr lang="en-US" b="1"/>
            <a:t>How do you apply?</a:t>
          </a:r>
          <a:endParaRPr lang="en-US"/>
        </a:p>
      </dgm:t>
    </dgm:pt>
    <dgm:pt modelId="{43CB830B-A480-497E-BE9F-CE2B6FEAC1D5}" type="parTrans" cxnId="{23E321DB-97C1-4038-86EE-D1C6B60FB8BC}">
      <dgm:prSet/>
      <dgm:spPr/>
      <dgm:t>
        <a:bodyPr/>
        <a:lstStyle/>
        <a:p>
          <a:endParaRPr lang="en-US"/>
        </a:p>
      </dgm:t>
    </dgm:pt>
    <dgm:pt modelId="{BF1E8E52-B029-479A-A2DE-4D5671A60AE1}" type="sibTrans" cxnId="{23E321DB-97C1-4038-86EE-D1C6B60FB8BC}">
      <dgm:prSet/>
      <dgm:spPr/>
      <dgm:t>
        <a:bodyPr/>
        <a:lstStyle/>
        <a:p>
          <a:endParaRPr lang="en-US"/>
        </a:p>
      </dgm:t>
    </dgm:pt>
    <dgm:pt modelId="{6C1A72A2-98F8-4C93-9860-67B725256D80}">
      <dgm:prSet custT="1"/>
      <dgm:spPr/>
      <dgm:t>
        <a:bodyPr/>
        <a:lstStyle/>
        <a:p>
          <a:r>
            <a:rPr lang="en-US" sz="1800" dirty="0"/>
            <a:t>Go to </a:t>
          </a:r>
          <a:r>
            <a:rPr lang="en-US" sz="1800" dirty="0">
              <a:hlinkClick xmlns:r="http://schemas.openxmlformats.org/officeDocument/2006/relationships" r:id="rId1"/>
            </a:rPr>
            <a:t>http://www.floridastudentfinancialaid.org/</a:t>
          </a:r>
          <a:endParaRPr lang="en-US" sz="1200" dirty="0"/>
        </a:p>
      </dgm:t>
    </dgm:pt>
    <dgm:pt modelId="{8F1DC38F-FC03-491A-A121-BC6AD8FBAD8D}" type="parTrans" cxnId="{4ED222D7-E64A-49BF-AAF7-945766B60ABD}">
      <dgm:prSet/>
      <dgm:spPr/>
      <dgm:t>
        <a:bodyPr/>
        <a:lstStyle/>
        <a:p>
          <a:endParaRPr lang="en-US"/>
        </a:p>
      </dgm:t>
    </dgm:pt>
    <dgm:pt modelId="{4C06638E-EE86-4BCB-A942-754F5370F398}" type="sibTrans" cxnId="{4ED222D7-E64A-49BF-AAF7-945766B60ABD}">
      <dgm:prSet/>
      <dgm:spPr/>
      <dgm:t>
        <a:bodyPr/>
        <a:lstStyle/>
        <a:p>
          <a:endParaRPr lang="en-US"/>
        </a:p>
      </dgm:t>
    </dgm:pt>
    <dgm:pt modelId="{6AB20A2F-66D2-4B2D-9990-9DBCE02FD598}">
      <dgm:prSet custT="1"/>
      <dgm:spPr/>
      <dgm:t>
        <a:bodyPr/>
        <a:lstStyle/>
        <a:p>
          <a:r>
            <a:rPr lang="en-US" sz="1600" dirty="0"/>
            <a:t>Helpful hints guide located here: </a:t>
          </a:r>
          <a:r>
            <a:rPr lang="en-US" sz="1200" dirty="0">
              <a:hlinkClick xmlns:r="http://schemas.openxmlformats.org/officeDocument/2006/relationships" r:id="rId2"/>
            </a:rPr>
            <a:t>http://relschoolcounseling.weebly.com/resources--frequently-used-documents.html</a:t>
          </a:r>
          <a:r>
            <a:rPr lang="en-US" sz="1200" dirty="0"/>
            <a:t> </a:t>
          </a:r>
        </a:p>
      </dgm:t>
    </dgm:pt>
    <dgm:pt modelId="{BA6D2142-055D-4E9A-A6FD-F0115570729C}" type="parTrans" cxnId="{035CE91F-5A27-4E7F-BEC7-5A7892E788BE}">
      <dgm:prSet/>
      <dgm:spPr/>
      <dgm:t>
        <a:bodyPr/>
        <a:lstStyle/>
        <a:p>
          <a:endParaRPr lang="en-US"/>
        </a:p>
      </dgm:t>
    </dgm:pt>
    <dgm:pt modelId="{57EF6CF4-F7BE-4E77-B5EA-525F66012D1A}" type="sibTrans" cxnId="{035CE91F-5A27-4E7F-BEC7-5A7892E788BE}">
      <dgm:prSet/>
      <dgm:spPr/>
      <dgm:t>
        <a:bodyPr/>
        <a:lstStyle/>
        <a:p>
          <a:endParaRPr lang="en-US"/>
        </a:p>
      </dgm:t>
    </dgm:pt>
    <dgm:pt modelId="{E15B9CA5-1A9C-4501-B2DB-533ABA3C7AD1}">
      <dgm:prSet/>
      <dgm:spPr/>
      <dgm:t>
        <a:bodyPr/>
        <a:lstStyle/>
        <a:p>
          <a:r>
            <a:rPr lang="en-US" dirty="0"/>
            <a:t>This money is </a:t>
          </a:r>
          <a:r>
            <a:rPr lang="en-US" dirty="0">
              <a:highlight>
                <a:srgbClr val="00FFFF"/>
              </a:highlight>
            </a:rPr>
            <a:t>NOT</a:t>
          </a:r>
          <a:r>
            <a:rPr lang="en-US" dirty="0"/>
            <a:t> first come first served!</a:t>
          </a:r>
        </a:p>
      </dgm:t>
    </dgm:pt>
    <dgm:pt modelId="{03FA4E24-7AE7-459A-B57E-ED5A3344F0DC}" type="parTrans" cxnId="{D973C2B1-D48B-4EC9-B083-9CCDEB62FA36}">
      <dgm:prSet/>
      <dgm:spPr/>
      <dgm:t>
        <a:bodyPr/>
        <a:lstStyle/>
        <a:p>
          <a:endParaRPr lang="en-US"/>
        </a:p>
      </dgm:t>
    </dgm:pt>
    <dgm:pt modelId="{20DFC3DF-92F8-4A70-A315-3A7130094FA9}" type="sibTrans" cxnId="{D973C2B1-D48B-4EC9-B083-9CCDEB62FA36}">
      <dgm:prSet/>
      <dgm:spPr/>
      <dgm:t>
        <a:bodyPr/>
        <a:lstStyle/>
        <a:p>
          <a:endParaRPr lang="en-US"/>
        </a:p>
      </dgm:t>
    </dgm:pt>
    <dgm:pt modelId="{D8B550EB-495D-4EF4-A943-4D1F99F01166}" type="pres">
      <dgm:prSet presAssocID="{18567EFA-2E73-45E2-98A6-5B3A71AF070E}" presName="linear" presStyleCnt="0">
        <dgm:presLayoutVars>
          <dgm:dir/>
          <dgm:animLvl val="lvl"/>
          <dgm:resizeHandles val="exact"/>
        </dgm:presLayoutVars>
      </dgm:prSet>
      <dgm:spPr/>
    </dgm:pt>
    <dgm:pt modelId="{01E9F36D-C9DA-4729-83A9-37A51AC35C05}" type="pres">
      <dgm:prSet presAssocID="{57E05790-399B-49EC-989C-293AB0CD9E4B}" presName="parentLin" presStyleCnt="0"/>
      <dgm:spPr/>
    </dgm:pt>
    <dgm:pt modelId="{9F71BE43-B577-4920-9FFD-D3952656E451}" type="pres">
      <dgm:prSet presAssocID="{57E05790-399B-49EC-989C-293AB0CD9E4B}" presName="parentLeftMargin" presStyleLbl="node1" presStyleIdx="0" presStyleCnt="4"/>
      <dgm:spPr/>
    </dgm:pt>
    <dgm:pt modelId="{23E258BC-4586-4A1C-9617-CFDA7E0D192A}" type="pres">
      <dgm:prSet presAssocID="{57E05790-399B-49EC-989C-293AB0CD9E4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F3074B2-6000-4CDA-A36B-B93603807300}" type="pres">
      <dgm:prSet presAssocID="{57E05790-399B-49EC-989C-293AB0CD9E4B}" presName="negativeSpace" presStyleCnt="0"/>
      <dgm:spPr/>
    </dgm:pt>
    <dgm:pt modelId="{E95E299E-0312-402F-B235-8D9969B70454}" type="pres">
      <dgm:prSet presAssocID="{57E05790-399B-49EC-989C-293AB0CD9E4B}" presName="childText" presStyleLbl="conFgAcc1" presStyleIdx="0" presStyleCnt="4">
        <dgm:presLayoutVars>
          <dgm:bulletEnabled val="1"/>
        </dgm:presLayoutVars>
      </dgm:prSet>
      <dgm:spPr/>
    </dgm:pt>
    <dgm:pt modelId="{7DD8E56F-77EB-4A42-99B7-86EF5D421243}" type="pres">
      <dgm:prSet presAssocID="{98E22DF9-ACCA-4E87-BE4E-76DC36E5FA74}" presName="spaceBetweenRectangles" presStyleCnt="0"/>
      <dgm:spPr/>
    </dgm:pt>
    <dgm:pt modelId="{0A138486-61A4-4479-804F-7E32EC644B43}" type="pres">
      <dgm:prSet presAssocID="{2C89535D-C9CD-49A8-B80A-B281416D7195}" presName="parentLin" presStyleCnt="0"/>
      <dgm:spPr/>
    </dgm:pt>
    <dgm:pt modelId="{D72A38EF-C741-4F26-B79A-20C73A13EBEA}" type="pres">
      <dgm:prSet presAssocID="{2C89535D-C9CD-49A8-B80A-B281416D7195}" presName="parentLeftMargin" presStyleLbl="node1" presStyleIdx="0" presStyleCnt="4"/>
      <dgm:spPr/>
    </dgm:pt>
    <dgm:pt modelId="{4C65883E-252E-4398-896B-DA491FF8B1F5}" type="pres">
      <dgm:prSet presAssocID="{2C89535D-C9CD-49A8-B80A-B281416D719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15FBE1C-62D3-4BBE-A86E-667F5210DF67}" type="pres">
      <dgm:prSet presAssocID="{2C89535D-C9CD-49A8-B80A-B281416D7195}" presName="negativeSpace" presStyleCnt="0"/>
      <dgm:spPr/>
    </dgm:pt>
    <dgm:pt modelId="{C91E8008-5FA2-426B-8FF1-D7C89561A6BB}" type="pres">
      <dgm:prSet presAssocID="{2C89535D-C9CD-49A8-B80A-B281416D7195}" presName="childText" presStyleLbl="conFgAcc1" presStyleIdx="1" presStyleCnt="4">
        <dgm:presLayoutVars>
          <dgm:bulletEnabled val="1"/>
        </dgm:presLayoutVars>
      </dgm:prSet>
      <dgm:spPr/>
    </dgm:pt>
    <dgm:pt modelId="{B6A67D80-E0FE-4F44-AD62-ABA9D9CA05A9}" type="pres">
      <dgm:prSet presAssocID="{E34D354B-A1DB-4685-92B0-B22F156F5F5B}" presName="spaceBetweenRectangles" presStyleCnt="0"/>
      <dgm:spPr/>
    </dgm:pt>
    <dgm:pt modelId="{7704C390-0DA3-45C7-8FFA-9E1905C8BA26}" type="pres">
      <dgm:prSet presAssocID="{7C39D57D-4C06-4698-951F-33ADF551C481}" presName="parentLin" presStyleCnt="0"/>
      <dgm:spPr/>
    </dgm:pt>
    <dgm:pt modelId="{90C0CD5F-4513-4D80-8252-B387C9D6719B}" type="pres">
      <dgm:prSet presAssocID="{7C39D57D-4C06-4698-951F-33ADF551C481}" presName="parentLeftMargin" presStyleLbl="node1" presStyleIdx="1" presStyleCnt="4"/>
      <dgm:spPr/>
    </dgm:pt>
    <dgm:pt modelId="{D5D734F6-400D-49DA-B86F-38B246EFF371}" type="pres">
      <dgm:prSet presAssocID="{7C39D57D-4C06-4698-951F-33ADF551C48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6FFB51-DD5A-45ED-B7D9-C7A93B888E0A}" type="pres">
      <dgm:prSet presAssocID="{7C39D57D-4C06-4698-951F-33ADF551C481}" presName="negativeSpace" presStyleCnt="0"/>
      <dgm:spPr/>
    </dgm:pt>
    <dgm:pt modelId="{F7046896-0B3B-45D4-8171-A0932D8D1B13}" type="pres">
      <dgm:prSet presAssocID="{7C39D57D-4C06-4698-951F-33ADF551C481}" presName="childText" presStyleLbl="conFgAcc1" presStyleIdx="2" presStyleCnt="4">
        <dgm:presLayoutVars>
          <dgm:bulletEnabled val="1"/>
        </dgm:presLayoutVars>
      </dgm:prSet>
      <dgm:spPr/>
    </dgm:pt>
    <dgm:pt modelId="{8EA12278-CDF6-4514-AFC1-A4C25D130469}" type="pres">
      <dgm:prSet presAssocID="{F44EDB2E-F396-400F-A8EA-DC77767F3703}" presName="spaceBetweenRectangles" presStyleCnt="0"/>
      <dgm:spPr/>
    </dgm:pt>
    <dgm:pt modelId="{A3A268F7-E29D-4794-831E-078DA0F3DF4F}" type="pres">
      <dgm:prSet presAssocID="{46387712-48A8-4065-A1EC-D8D7AA60EB55}" presName="parentLin" presStyleCnt="0"/>
      <dgm:spPr/>
    </dgm:pt>
    <dgm:pt modelId="{313FF87A-A2BA-4889-B083-AE3F57056394}" type="pres">
      <dgm:prSet presAssocID="{46387712-48A8-4065-A1EC-D8D7AA60EB55}" presName="parentLeftMargin" presStyleLbl="node1" presStyleIdx="2" presStyleCnt="4"/>
      <dgm:spPr/>
    </dgm:pt>
    <dgm:pt modelId="{B9654706-ED19-45E5-A6A9-D3F8421FD981}" type="pres">
      <dgm:prSet presAssocID="{46387712-48A8-4065-A1EC-D8D7AA60EB5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4C7F796-79C1-435F-BA42-2D56CC6DF572}" type="pres">
      <dgm:prSet presAssocID="{46387712-48A8-4065-A1EC-D8D7AA60EB55}" presName="negativeSpace" presStyleCnt="0"/>
      <dgm:spPr/>
    </dgm:pt>
    <dgm:pt modelId="{3CF466DF-8878-4A1A-9CF3-F7C17146C362}" type="pres">
      <dgm:prSet presAssocID="{46387712-48A8-4065-A1EC-D8D7AA60EB55}" presName="childText" presStyleLbl="conFgAcc1" presStyleIdx="3" presStyleCnt="4" custLinFactNeighborY="-5342">
        <dgm:presLayoutVars>
          <dgm:bulletEnabled val="1"/>
        </dgm:presLayoutVars>
      </dgm:prSet>
      <dgm:spPr/>
    </dgm:pt>
  </dgm:ptLst>
  <dgm:cxnLst>
    <dgm:cxn modelId="{05243001-3077-4DF9-93BB-0A75479CCAA0}" srcId="{7C39D57D-4C06-4698-951F-33ADF551C481}" destId="{679FEE30-337F-4E32-A995-A395FD7F7B80}" srcOrd="0" destOrd="0" parTransId="{91C1C255-2330-4090-9757-0F0A93AEBD7C}" sibTransId="{8346D57F-D016-4A88-A17B-335E6D914539}"/>
    <dgm:cxn modelId="{94943C17-6E77-432C-99BF-305D686CF354}" type="presOf" srcId="{46387712-48A8-4065-A1EC-D8D7AA60EB55}" destId="{B9654706-ED19-45E5-A6A9-D3F8421FD981}" srcOrd="1" destOrd="0" presId="urn:microsoft.com/office/officeart/2005/8/layout/list1"/>
    <dgm:cxn modelId="{035CE91F-5A27-4E7F-BEC7-5A7892E788BE}" srcId="{46387712-48A8-4065-A1EC-D8D7AA60EB55}" destId="{6AB20A2F-66D2-4B2D-9990-9DBCE02FD598}" srcOrd="1" destOrd="0" parTransId="{BA6D2142-055D-4E9A-A6FD-F0115570729C}" sibTransId="{57EF6CF4-F7BE-4E77-B5EA-525F66012D1A}"/>
    <dgm:cxn modelId="{841B3936-2FD8-46A8-BC72-284D2C3A7D26}" type="presOf" srcId="{7C39D57D-4C06-4698-951F-33ADF551C481}" destId="{D5D734F6-400D-49DA-B86F-38B246EFF371}" srcOrd="1" destOrd="0" presId="urn:microsoft.com/office/officeart/2005/8/layout/list1"/>
    <dgm:cxn modelId="{D16A0C5D-5D57-4D4D-9F9B-0F8299EDB0EE}" type="presOf" srcId="{7C39D57D-4C06-4698-951F-33ADF551C481}" destId="{90C0CD5F-4513-4D80-8252-B387C9D6719B}" srcOrd="0" destOrd="0" presId="urn:microsoft.com/office/officeart/2005/8/layout/list1"/>
    <dgm:cxn modelId="{14AD2660-1EE6-4B83-A98A-29794F01499C}" type="presOf" srcId="{57E05790-399B-49EC-989C-293AB0CD9E4B}" destId="{23E258BC-4586-4A1C-9617-CFDA7E0D192A}" srcOrd="1" destOrd="0" presId="urn:microsoft.com/office/officeart/2005/8/layout/list1"/>
    <dgm:cxn modelId="{C1D03760-79EB-4BBF-AAE4-6AD50C4260AF}" srcId="{57E05790-399B-49EC-989C-293AB0CD9E4B}" destId="{DE728650-8482-484D-8B1F-CD8A109E4283}" srcOrd="0" destOrd="0" parTransId="{F9E1A19F-582A-4629-AD39-D15C90DBA54B}" sibTransId="{4E502340-AAFB-48E4-A438-E0EF99613875}"/>
    <dgm:cxn modelId="{968F4E68-062D-4691-A8D4-23C341B18BBE}" type="presOf" srcId="{E15B9CA5-1A9C-4501-B2DB-533ABA3C7AD1}" destId="{C91E8008-5FA2-426B-8FF1-D7C89561A6BB}" srcOrd="0" destOrd="1" presId="urn:microsoft.com/office/officeart/2005/8/layout/list1"/>
    <dgm:cxn modelId="{6624996D-0E26-483C-B9C7-D8286E682045}" type="presOf" srcId="{18567EFA-2E73-45E2-98A6-5B3A71AF070E}" destId="{D8B550EB-495D-4EF4-A943-4D1F99F01166}" srcOrd="0" destOrd="0" presId="urn:microsoft.com/office/officeart/2005/8/layout/list1"/>
    <dgm:cxn modelId="{2902124F-37B1-4BFE-9B34-D671F4097BB6}" type="presOf" srcId="{2C89535D-C9CD-49A8-B80A-B281416D7195}" destId="{4C65883E-252E-4398-896B-DA491FF8B1F5}" srcOrd="1" destOrd="0" presId="urn:microsoft.com/office/officeart/2005/8/layout/list1"/>
    <dgm:cxn modelId="{EBFC4F86-0C04-4DE0-8F2E-2D936F324BD8}" type="presOf" srcId="{679FEE30-337F-4E32-A995-A395FD7F7B80}" destId="{F7046896-0B3B-45D4-8171-A0932D8D1B13}" srcOrd="0" destOrd="0" presId="urn:microsoft.com/office/officeart/2005/8/layout/list1"/>
    <dgm:cxn modelId="{E98FDA94-75E9-4D7E-8D45-27A5F08C2196}" type="presOf" srcId="{DE728650-8482-484D-8B1F-CD8A109E4283}" destId="{E95E299E-0312-402F-B235-8D9969B70454}" srcOrd="0" destOrd="0" presId="urn:microsoft.com/office/officeart/2005/8/layout/list1"/>
    <dgm:cxn modelId="{FDA4F397-D16D-4B08-A52A-670EAC639320}" type="presOf" srcId="{57E05790-399B-49EC-989C-293AB0CD9E4B}" destId="{9F71BE43-B577-4920-9FFD-D3952656E451}" srcOrd="0" destOrd="0" presId="urn:microsoft.com/office/officeart/2005/8/layout/list1"/>
    <dgm:cxn modelId="{4647B4A6-EC4B-4FF7-9E9F-954481ACC983}" type="presOf" srcId="{4427283A-A889-4B47-9DA6-01BF80A305A1}" destId="{C91E8008-5FA2-426B-8FF1-D7C89561A6BB}" srcOrd="0" destOrd="0" presId="urn:microsoft.com/office/officeart/2005/8/layout/list1"/>
    <dgm:cxn modelId="{30512FAD-4E2D-4A73-8E24-4EEBAA2E8867}" srcId="{2C89535D-C9CD-49A8-B80A-B281416D7195}" destId="{4427283A-A889-4B47-9DA6-01BF80A305A1}" srcOrd="0" destOrd="0" parTransId="{FAC2BB7C-D2BD-4FAB-8807-116011ED8DA4}" sibTransId="{B471FE74-46BE-4716-96C3-7FA083D63C14}"/>
    <dgm:cxn modelId="{D973C2B1-D48B-4EC9-B083-9CCDEB62FA36}" srcId="{2C89535D-C9CD-49A8-B80A-B281416D7195}" destId="{E15B9CA5-1A9C-4501-B2DB-533ABA3C7AD1}" srcOrd="1" destOrd="0" parTransId="{03FA4E24-7AE7-459A-B57E-ED5A3344F0DC}" sibTransId="{20DFC3DF-92F8-4A70-A315-3A7130094FA9}"/>
    <dgm:cxn modelId="{E904E2B2-50A0-4742-9D50-5DE88E3DB219}" srcId="{18567EFA-2E73-45E2-98A6-5B3A71AF070E}" destId="{57E05790-399B-49EC-989C-293AB0CD9E4B}" srcOrd="0" destOrd="0" parTransId="{1E3EEF88-972D-4185-AAEE-2C0A0A95B5CB}" sibTransId="{98E22DF9-ACCA-4E87-BE4E-76DC36E5FA74}"/>
    <dgm:cxn modelId="{699D04BE-5414-43BE-BBEF-4AB4AC2217F0}" type="presOf" srcId="{6AB20A2F-66D2-4B2D-9990-9DBCE02FD598}" destId="{3CF466DF-8878-4A1A-9CF3-F7C17146C362}" srcOrd="0" destOrd="1" presId="urn:microsoft.com/office/officeart/2005/8/layout/list1"/>
    <dgm:cxn modelId="{E67965D3-D908-46A6-9254-F9544C4F9B18}" type="presOf" srcId="{2C89535D-C9CD-49A8-B80A-B281416D7195}" destId="{D72A38EF-C741-4F26-B79A-20C73A13EBEA}" srcOrd="0" destOrd="0" presId="urn:microsoft.com/office/officeart/2005/8/layout/list1"/>
    <dgm:cxn modelId="{4ED222D7-E64A-49BF-AAF7-945766B60ABD}" srcId="{46387712-48A8-4065-A1EC-D8D7AA60EB55}" destId="{6C1A72A2-98F8-4C93-9860-67B725256D80}" srcOrd="0" destOrd="0" parTransId="{8F1DC38F-FC03-491A-A121-BC6AD8FBAD8D}" sibTransId="{4C06638E-EE86-4BCB-A942-754F5370F398}"/>
    <dgm:cxn modelId="{F3B8BAD8-4695-46A0-A987-A57AEB8B2CBF}" type="presOf" srcId="{6C1A72A2-98F8-4C93-9860-67B725256D80}" destId="{3CF466DF-8878-4A1A-9CF3-F7C17146C362}" srcOrd="0" destOrd="0" presId="urn:microsoft.com/office/officeart/2005/8/layout/list1"/>
    <dgm:cxn modelId="{23E321DB-97C1-4038-86EE-D1C6B60FB8BC}" srcId="{18567EFA-2E73-45E2-98A6-5B3A71AF070E}" destId="{46387712-48A8-4065-A1EC-D8D7AA60EB55}" srcOrd="3" destOrd="0" parTransId="{43CB830B-A480-497E-BE9F-CE2B6FEAC1D5}" sibTransId="{BF1E8E52-B029-479A-A2DE-4D5671A60AE1}"/>
    <dgm:cxn modelId="{3A4958DD-DA46-4F3B-8A3A-F67B7175A8D5}" type="presOf" srcId="{46387712-48A8-4065-A1EC-D8D7AA60EB55}" destId="{313FF87A-A2BA-4889-B083-AE3F57056394}" srcOrd="0" destOrd="0" presId="urn:microsoft.com/office/officeart/2005/8/layout/list1"/>
    <dgm:cxn modelId="{2FBA45FA-0E27-4719-A805-54D433FB27A9}" srcId="{18567EFA-2E73-45E2-98A6-5B3A71AF070E}" destId="{2C89535D-C9CD-49A8-B80A-B281416D7195}" srcOrd="1" destOrd="0" parTransId="{E96B9BC5-F09F-40EC-8DCE-B7391DA6FE3C}" sibTransId="{E34D354B-A1DB-4685-92B0-B22F156F5F5B}"/>
    <dgm:cxn modelId="{EA57B0FF-E06A-4E09-BC3A-7A1D14FECCBA}" srcId="{18567EFA-2E73-45E2-98A6-5B3A71AF070E}" destId="{7C39D57D-4C06-4698-951F-33ADF551C481}" srcOrd="2" destOrd="0" parTransId="{F5F98C47-A6DA-459F-B59E-258995C273A2}" sibTransId="{F44EDB2E-F396-400F-A8EA-DC77767F3703}"/>
    <dgm:cxn modelId="{5D8ADBE4-A009-43D0-919A-171B32DD4E0C}" type="presParOf" srcId="{D8B550EB-495D-4EF4-A943-4D1F99F01166}" destId="{01E9F36D-C9DA-4729-83A9-37A51AC35C05}" srcOrd="0" destOrd="0" presId="urn:microsoft.com/office/officeart/2005/8/layout/list1"/>
    <dgm:cxn modelId="{3F781168-1A9A-4518-9803-ED3770B92C25}" type="presParOf" srcId="{01E9F36D-C9DA-4729-83A9-37A51AC35C05}" destId="{9F71BE43-B577-4920-9FFD-D3952656E451}" srcOrd="0" destOrd="0" presId="urn:microsoft.com/office/officeart/2005/8/layout/list1"/>
    <dgm:cxn modelId="{8B17DF1A-3026-41D7-8409-418297308EEE}" type="presParOf" srcId="{01E9F36D-C9DA-4729-83A9-37A51AC35C05}" destId="{23E258BC-4586-4A1C-9617-CFDA7E0D192A}" srcOrd="1" destOrd="0" presId="urn:microsoft.com/office/officeart/2005/8/layout/list1"/>
    <dgm:cxn modelId="{5323DDA9-9AA2-40F8-A91D-5F36C22187CA}" type="presParOf" srcId="{D8B550EB-495D-4EF4-A943-4D1F99F01166}" destId="{7F3074B2-6000-4CDA-A36B-B93603807300}" srcOrd="1" destOrd="0" presId="urn:microsoft.com/office/officeart/2005/8/layout/list1"/>
    <dgm:cxn modelId="{4CA47123-C36F-4951-B240-BC2A44255C97}" type="presParOf" srcId="{D8B550EB-495D-4EF4-A943-4D1F99F01166}" destId="{E95E299E-0312-402F-B235-8D9969B70454}" srcOrd="2" destOrd="0" presId="urn:microsoft.com/office/officeart/2005/8/layout/list1"/>
    <dgm:cxn modelId="{B4CAF30C-44FB-4AC2-B083-9A8296D2053F}" type="presParOf" srcId="{D8B550EB-495D-4EF4-A943-4D1F99F01166}" destId="{7DD8E56F-77EB-4A42-99B7-86EF5D421243}" srcOrd="3" destOrd="0" presId="urn:microsoft.com/office/officeart/2005/8/layout/list1"/>
    <dgm:cxn modelId="{88A31D5C-D1E3-497F-B7E3-E22641ED44C5}" type="presParOf" srcId="{D8B550EB-495D-4EF4-A943-4D1F99F01166}" destId="{0A138486-61A4-4479-804F-7E32EC644B43}" srcOrd="4" destOrd="0" presId="urn:microsoft.com/office/officeart/2005/8/layout/list1"/>
    <dgm:cxn modelId="{2AC3CE1F-4737-4C2D-B408-8651F63586A4}" type="presParOf" srcId="{0A138486-61A4-4479-804F-7E32EC644B43}" destId="{D72A38EF-C741-4F26-B79A-20C73A13EBEA}" srcOrd="0" destOrd="0" presId="urn:microsoft.com/office/officeart/2005/8/layout/list1"/>
    <dgm:cxn modelId="{428C8077-22A8-41D6-BC42-F6140B651873}" type="presParOf" srcId="{0A138486-61A4-4479-804F-7E32EC644B43}" destId="{4C65883E-252E-4398-896B-DA491FF8B1F5}" srcOrd="1" destOrd="0" presId="urn:microsoft.com/office/officeart/2005/8/layout/list1"/>
    <dgm:cxn modelId="{34E79D9D-56A2-49D1-8690-6BE3F924041B}" type="presParOf" srcId="{D8B550EB-495D-4EF4-A943-4D1F99F01166}" destId="{C15FBE1C-62D3-4BBE-A86E-667F5210DF67}" srcOrd="5" destOrd="0" presId="urn:microsoft.com/office/officeart/2005/8/layout/list1"/>
    <dgm:cxn modelId="{378C2CDA-783C-450A-95D4-C962CAFD8B0E}" type="presParOf" srcId="{D8B550EB-495D-4EF4-A943-4D1F99F01166}" destId="{C91E8008-5FA2-426B-8FF1-D7C89561A6BB}" srcOrd="6" destOrd="0" presId="urn:microsoft.com/office/officeart/2005/8/layout/list1"/>
    <dgm:cxn modelId="{EAE3FA8F-6F13-4973-B637-FE2A95440232}" type="presParOf" srcId="{D8B550EB-495D-4EF4-A943-4D1F99F01166}" destId="{B6A67D80-E0FE-4F44-AD62-ABA9D9CA05A9}" srcOrd="7" destOrd="0" presId="urn:microsoft.com/office/officeart/2005/8/layout/list1"/>
    <dgm:cxn modelId="{FF66C3C6-0EAD-46BD-888D-1AA1D997BA50}" type="presParOf" srcId="{D8B550EB-495D-4EF4-A943-4D1F99F01166}" destId="{7704C390-0DA3-45C7-8FFA-9E1905C8BA26}" srcOrd="8" destOrd="0" presId="urn:microsoft.com/office/officeart/2005/8/layout/list1"/>
    <dgm:cxn modelId="{E236A3C0-61C6-4226-A98D-A8C98AEF565F}" type="presParOf" srcId="{7704C390-0DA3-45C7-8FFA-9E1905C8BA26}" destId="{90C0CD5F-4513-4D80-8252-B387C9D6719B}" srcOrd="0" destOrd="0" presId="urn:microsoft.com/office/officeart/2005/8/layout/list1"/>
    <dgm:cxn modelId="{01DB7F7A-A8FC-40BA-AB40-E52773EAE09D}" type="presParOf" srcId="{7704C390-0DA3-45C7-8FFA-9E1905C8BA26}" destId="{D5D734F6-400D-49DA-B86F-38B246EFF371}" srcOrd="1" destOrd="0" presId="urn:microsoft.com/office/officeart/2005/8/layout/list1"/>
    <dgm:cxn modelId="{E2EBD28D-B9BD-449D-8A5D-85BA49722CD3}" type="presParOf" srcId="{D8B550EB-495D-4EF4-A943-4D1F99F01166}" destId="{986FFB51-DD5A-45ED-B7D9-C7A93B888E0A}" srcOrd="9" destOrd="0" presId="urn:microsoft.com/office/officeart/2005/8/layout/list1"/>
    <dgm:cxn modelId="{43D6A984-7A25-4BA2-B013-F844595227F9}" type="presParOf" srcId="{D8B550EB-495D-4EF4-A943-4D1F99F01166}" destId="{F7046896-0B3B-45D4-8171-A0932D8D1B13}" srcOrd="10" destOrd="0" presId="urn:microsoft.com/office/officeart/2005/8/layout/list1"/>
    <dgm:cxn modelId="{2C90B03B-88C1-4B1C-BF04-390648FA55CA}" type="presParOf" srcId="{D8B550EB-495D-4EF4-A943-4D1F99F01166}" destId="{8EA12278-CDF6-4514-AFC1-A4C25D130469}" srcOrd="11" destOrd="0" presId="urn:microsoft.com/office/officeart/2005/8/layout/list1"/>
    <dgm:cxn modelId="{11E67079-9608-4199-BB91-4E63C34EB31C}" type="presParOf" srcId="{D8B550EB-495D-4EF4-A943-4D1F99F01166}" destId="{A3A268F7-E29D-4794-831E-078DA0F3DF4F}" srcOrd="12" destOrd="0" presId="urn:microsoft.com/office/officeart/2005/8/layout/list1"/>
    <dgm:cxn modelId="{CBA4B405-B99D-4FED-B7CE-F8920B13F53D}" type="presParOf" srcId="{A3A268F7-E29D-4794-831E-078DA0F3DF4F}" destId="{313FF87A-A2BA-4889-B083-AE3F57056394}" srcOrd="0" destOrd="0" presId="urn:microsoft.com/office/officeart/2005/8/layout/list1"/>
    <dgm:cxn modelId="{213D96A3-7351-4B51-B1EE-3E25C40B2DD9}" type="presParOf" srcId="{A3A268F7-E29D-4794-831E-078DA0F3DF4F}" destId="{B9654706-ED19-45E5-A6A9-D3F8421FD981}" srcOrd="1" destOrd="0" presId="urn:microsoft.com/office/officeart/2005/8/layout/list1"/>
    <dgm:cxn modelId="{71C1AEBF-2E3B-466C-896C-0A4C466404A8}" type="presParOf" srcId="{D8B550EB-495D-4EF4-A943-4D1F99F01166}" destId="{54C7F796-79C1-435F-BA42-2D56CC6DF572}" srcOrd="13" destOrd="0" presId="urn:microsoft.com/office/officeart/2005/8/layout/list1"/>
    <dgm:cxn modelId="{E15B313D-068F-49B0-BBEB-20195BBF9F49}" type="presParOf" srcId="{D8B550EB-495D-4EF4-A943-4D1F99F01166}" destId="{3CF466DF-8878-4A1A-9CF3-F7C17146C36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8A933B-0620-4A52-AEAC-E0E10A413AF6}" type="doc">
      <dgm:prSet loTypeId="urn:microsoft.com/office/officeart/2005/8/layout/vList2" loCatId="list" qsTypeId="urn:microsoft.com/office/officeart/2005/8/quickstyle/simple4#3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0675B9AB-F08D-4B5D-A856-C18870B8650A}">
      <dgm:prSet/>
      <dgm:spPr/>
      <dgm:t>
        <a:bodyPr/>
        <a:lstStyle/>
        <a:p>
          <a:r>
            <a:rPr lang="en-US" b="1"/>
            <a:t>Who should apply?</a:t>
          </a:r>
          <a:endParaRPr lang="en-US"/>
        </a:p>
      </dgm:t>
    </dgm:pt>
    <dgm:pt modelId="{552ABCC4-FD66-489C-8B6F-DDA9CB3016A4}" type="parTrans" cxnId="{D53B0D77-F9AB-4A52-A3F3-F755F155AEF3}">
      <dgm:prSet/>
      <dgm:spPr/>
      <dgm:t>
        <a:bodyPr/>
        <a:lstStyle/>
        <a:p>
          <a:endParaRPr lang="en-US"/>
        </a:p>
      </dgm:t>
    </dgm:pt>
    <dgm:pt modelId="{C53028D5-61F1-4E73-962B-6DA365710328}" type="sibTrans" cxnId="{D53B0D77-F9AB-4A52-A3F3-F755F155AEF3}">
      <dgm:prSet/>
      <dgm:spPr/>
      <dgm:t>
        <a:bodyPr/>
        <a:lstStyle/>
        <a:p>
          <a:endParaRPr lang="en-US"/>
        </a:p>
      </dgm:t>
    </dgm:pt>
    <dgm:pt modelId="{B7C55107-2112-4B4B-B405-99764F22602B}">
      <dgm:prSet custT="1"/>
      <dgm:spPr/>
      <dgm:t>
        <a:bodyPr/>
        <a:lstStyle/>
        <a:p>
          <a:r>
            <a:rPr lang="en-US" sz="2000" dirty="0"/>
            <a:t>EVERYONE!  Talk to the college/university financial aid office to determine what programs for which you qualify.  This is </a:t>
          </a:r>
          <a:r>
            <a:rPr lang="en-US" sz="2000" dirty="0">
              <a:highlight>
                <a:srgbClr val="FFFF00"/>
              </a:highlight>
            </a:rPr>
            <a:t>FIRST COME FIRST SERVED!</a:t>
          </a:r>
        </a:p>
      </dgm:t>
    </dgm:pt>
    <dgm:pt modelId="{51275A47-C1B3-4DAE-8D61-238666D0A112}" type="parTrans" cxnId="{959EBFE7-C7D3-478C-A903-3A6A28E9CDB4}">
      <dgm:prSet/>
      <dgm:spPr/>
      <dgm:t>
        <a:bodyPr/>
        <a:lstStyle/>
        <a:p>
          <a:endParaRPr lang="en-US"/>
        </a:p>
      </dgm:t>
    </dgm:pt>
    <dgm:pt modelId="{D0F25D1C-989A-49AC-8A96-7E3BD52C05CD}" type="sibTrans" cxnId="{959EBFE7-C7D3-478C-A903-3A6A28E9CDB4}">
      <dgm:prSet/>
      <dgm:spPr/>
      <dgm:t>
        <a:bodyPr/>
        <a:lstStyle/>
        <a:p>
          <a:endParaRPr lang="en-US"/>
        </a:p>
      </dgm:t>
    </dgm:pt>
    <dgm:pt modelId="{8711F94A-7812-40E4-903A-23FB395CA8D2}">
      <dgm:prSet/>
      <dgm:spPr/>
      <dgm:t>
        <a:bodyPr/>
        <a:lstStyle/>
        <a:p>
          <a:r>
            <a:rPr lang="en-US" b="1"/>
            <a:t>When should you apply?</a:t>
          </a:r>
          <a:endParaRPr lang="en-US"/>
        </a:p>
      </dgm:t>
    </dgm:pt>
    <dgm:pt modelId="{4D6F9E6D-86BC-4002-AE12-C4C898EB6F9F}" type="parTrans" cxnId="{5C53547E-43EE-4908-B637-CBE15F3DFC08}">
      <dgm:prSet/>
      <dgm:spPr/>
      <dgm:t>
        <a:bodyPr/>
        <a:lstStyle/>
        <a:p>
          <a:endParaRPr lang="en-US"/>
        </a:p>
      </dgm:t>
    </dgm:pt>
    <dgm:pt modelId="{E062D974-32DE-4211-B6B8-FF74596242BC}" type="sibTrans" cxnId="{5C53547E-43EE-4908-B637-CBE15F3DFC08}">
      <dgm:prSet/>
      <dgm:spPr/>
      <dgm:t>
        <a:bodyPr/>
        <a:lstStyle/>
        <a:p>
          <a:endParaRPr lang="en-US"/>
        </a:p>
      </dgm:t>
    </dgm:pt>
    <dgm:pt modelId="{D5CE6A29-A072-425F-AF2E-97CAFE66A20E}">
      <dgm:prSet custT="1"/>
      <dgm:spPr/>
      <dgm:t>
        <a:bodyPr/>
        <a:lstStyle/>
        <a:p>
          <a:r>
            <a:rPr lang="en-US" sz="2000" dirty="0"/>
            <a:t>EARLY! Contact the college/university for their specific deadlines.</a:t>
          </a:r>
        </a:p>
      </dgm:t>
    </dgm:pt>
    <dgm:pt modelId="{AA103019-355D-437F-96E7-AFA95A158C39}" type="parTrans" cxnId="{3E0B3D12-63D1-4AA7-B041-3FE835A06D67}">
      <dgm:prSet/>
      <dgm:spPr/>
      <dgm:t>
        <a:bodyPr/>
        <a:lstStyle/>
        <a:p>
          <a:endParaRPr lang="en-US"/>
        </a:p>
      </dgm:t>
    </dgm:pt>
    <dgm:pt modelId="{7CFF17B8-4796-4B36-9A1E-213D1E80F5F1}" type="sibTrans" cxnId="{3E0B3D12-63D1-4AA7-B041-3FE835A06D67}">
      <dgm:prSet/>
      <dgm:spPr/>
      <dgm:t>
        <a:bodyPr/>
        <a:lstStyle/>
        <a:p>
          <a:endParaRPr lang="en-US"/>
        </a:p>
      </dgm:t>
    </dgm:pt>
    <dgm:pt modelId="{E3D2F312-C486-45A6-B06E-A98EB4E5DCC3}">
      <dgm:prSet/>
      <dgm:spPr/>
      <dgm:t>
        <a:bodyPr/>
        <a:lstStyle/>
        <a:p>
          <a:r>
            <a:rPr lang="en-US" b="1"/>
            <a:t>What does this application cover?</a:t>
          </a:r>
          <a:endParaRPr lang="en-US"/>
        </a:p>
      </dgm:t>
    </dgm:pt>
    <dgm:pt modelId="{EBA2DEA9-ADEA-40C9-9380-87F1559AABE8}" type="parTrans" cxnId="{893B20AD-41C7-4FD4-9CBA-B183548AC2E6}">
      <dgm:prSet/>
      <dgm:spPr/>
      <dgm:t>
        <a:bodyPr/>
        <a:lstStyle/>
        <a:p>
          <a:endParaRPr lang="en-US"/>
        </a:p>
      </dgm:t>
    </dgm:pt>
    <dgm:pt modelId="{BC7871CA-72D9-42D1-9122-8102550DA5D6}" type="sibTrans" cxnId="{893B20AD-41C7-4FD4-9CBA-B183548AC2E6}">
      <dgm:prSet/>
      <dgm:spPr/>
      <dgm:t>
        <a:bodyPr/>
        <a:lstStyle/>
        <a:p>
          <a:endParaRPr lang="en-US"/>
        </a:p>
      </dgm:t>
    </dgm:pt>
    <dgm:pt modelId="{65D7C48F-A2A9-4611-9E60-E0613697F3DB}">
      <dgm:prSet custT="1"/>
      <dgm:spPr/>
      <dgm:t>
        <a:bodyPr/>
        <a:lstStyle/>
        <a:p>
          <a:r>
            <a:rPr lang="en-US" sz="2000" dirty="0"/>
            <a:t>Grants and Scholarships provided by the college/university.</a:t>
          </a:r>
        </a:p>
      </dgm:t>
    </dgm:pt>
    <dgm:pt modelId="{09E175A4-5642-4C92-A409-440164948568}" type="parTrans" cxnId="{A6151169-036F-4505-81CA-79FDBF12D3AF}">
      <dgm:prSet/>
      <dgm:spPr/>
      <dgm:t>
        <a:bodyPr/>
        <a:lstStyle/>
        <a:p>
          <a:endParaRPr lang="en-US"/>
        </a:p>
      </dgm:t>
    </dgm:pt>
    <dgm:pt modelId="{8963BB49-4D8C-434B-ADEE-C98591C1EF4E}" type="sibTrans" cxnId="{A6151169-036F-4505-81CA-79FDBF12D3AF}">
      <dgm:prSet/>
      <dgm:spPr/>
      <dgm:t>
        <a:bodyPr/>
        <a:lstStyle/>
        <a:p>
          <a:endParaRPr lang="en-US"/>
        </a:p>
      </dgm:t>
    </dgm:pt>
    <dgm:pt modelId="{C6590572-CF40-4233-A9A5-A52006460374}">
      <dgm:prSet/>
      <dgm:spPr/>
      <dgm:t>
        <a:bodyPr/>
        <a:lstStyle/>
        <a:p>
          <a:r>
            <a:rPr lang="en-US" b="1"/>
            <a:t>What do you need?</a:t>
          </a:r>
          <a:endParaRPr lang="en-US"/>
        </a:p>
      </dgm:t>
    </dgm:pt>
    <dgm:pt modelId="{2BB30799-F871-4078-A24F-F5E768E99273}" type="parTrans" cxnId="{A0981555-3697-48E3-B267-8E6E77CE6400}">
      <dgm:prSet/>
      <dgm:spPr/>
      <dgm:t>
        <a:bodyPr/>
        <a:lstStyle/>
        <a:p>
          <a:endParaRPr lang="en-US"/>
        </a:p>
      </dgm:t>
    </dgm:pt>
    <dgm:pt modelId="{BDEA3A55-BA72-4D1B-B53A-2050FFD2A97F}" type="sibTrans" cxnId="{A0981555-3697-48E3-B267-8E6E77CE6400}">
      <dgm:prSet/>
      <dgm:spPr/>
      <dgm:t>
        <a:bodyPr/>
        <a:lstStyle/>
        <a:p>
          <a:endParaRPr lang="en-US"/>
        </a:p>
      </dgm:t>
    </dgm:pt>
    <dgm:pt modelId="{4EE2191A-BD19-4D92-9F8F-6C156F9BA5FE}">
      <dgm:prSet custT="1"/>
      <dgm:spPr/>
      <dgm:t>
        <a:bodyPr/>
        <a:lstStyle/>
        <a:p>
          <a:r>
            <a:rPr lang="en-US" sz="2000" dirty="0">
              <a:highlight>
                <a:srgbClr val="FFFF00"/>
              </a:highlight>
            </a:rPr>
            <a:t>Usually, the FAFSA has to be filled out first,</a:t>
          </a:r>
          <a:r>
            <a:rPr lang="en-US" sz="2000" dirty="0"/>
            <a:t> but contact the college/university to find out more information.</a:t>
          </a:r>
        </a:p>
      </dgm:t>
    </dgm:pt>
    <dgm:pt modelId="{9A720713-1F15-4262-B1D5-58BBA89BEDD1}" type="parTrans" cxnId="{09C820CE-8A1D-4155-B289-AE4D6B794B00}">
      <dgm:prSet/>
      <dgm:spPr/>
      <dgm:t>
        <a:bodyPr/>
        <a:lstStyle/>
        <a:p>
          <a:endParaRPr lang="en-US"/>
        </a:p>
      </dgm:t>
    </dgm:pt>
    <dgm:pt modelId="{95741867-AD7B-4ACD-B8B8-1D55515163ED}" type="sibTrans" cxnId="{09C820CE-8A1D-4155-B289-AE4D6B794B00}">
      <dgm:prSet/>
      <dgm:spPr/>
      <dgm:t>
        <a:bodyPr/>
        <a:lstStyle/>
        <a:p>
          <a:endParaRPr lang="en-US"/>
        </a:p>
      </dgm:t>
    </dgm:pt>
    <dgm:pt modelId="{F5C22695-6D77-44A8-B132-DCCB636AB40A}">
      <dgm:prSet/>
      <dgm:spPr/>
      <dgm:t>
        <a:bodyPr/>
        <a:lstStyle/>
        <a:p>
          <a:r>
            <a:rPr lang="en-US" b="1"/>
            <a:t>How do you apply?</a:t>
          </a:r>
          <a:endParaRPr lang="en-US"/>
        </a:p>
      </dgm:t>
    </dgm:pt>
    <dgm:pt modelId="{7AF1CFE2-A19F-42C7-ABC1-CCB44B243EA4}" type="parTrans" cxnId="{9A69B7BC-6256-4F4F-9258-E3FB15C9CB6C}">
      <dgm:prSet/>
      <dgm:spPr/>
      <dgm:t>
        <a:bodyPr/>
        <a:lstStyle/>
        <a:p>
          <a:endParaRPr lang="en-US"/>
        </a:p>
      </dgm:t>
    </dgm:pt>
    <dgm:pt modelId="{A5EBEB2F-3090-41CE-A1AB-2BC2CBD40A0A}" type="sibTrans" cxnId="{9A69B7BC-6256-4F4F-9258-E3FB15C9CB6C}">
      <dgm:prSet/>
      <dgm:spPr/>
      <dgm:t>
        <a:bodyPr/>
        <a:lstStyle/>
        <a:p>
          <a:endParaRPr lang="en-US"/>
        </a:p>
      </dgm:t>
    </dgm:pt>
    <dgm:pt modelId="{EBC5AB55-457B-4DDE-AF4A-AFE9B50589DB}">
      <dgm:prSet custT="1"/>
      <dgm:spPr/>
      <dgm:t>
        <a:bodyPr/>
        <a:lstStyle/>
        <a:p>
          <a:r>
            <a:rPr lang="en-US" sz="2000" dirty="0"/>
            <a:t>Colleges and Universities generally have a separate application process for financial aid.</a:t>
          </a:r>
        </a:p>
      </dgm:t>
    </dgm:pt>
    <dgm:pt modelId="{3864F011-B121-44FF-83F1-DDC8256520C4}" type="parTrans" cxnId="{0381FC65-60F6-4491-9088-0C308F2A9D4B}">
      <dgm:prSet/>
      <dgm:spPr/>
      <dgm:t>
        <a:bodyPr/>
        <a:lstStyle/>
        <a:p>
          <a:endParaRPr lang="en-US"/>
        </a:p>
      </dgm:t>
    </dgm:pt>
    <dgm:pt modelId="{91AF76D3-553F-45EB-A58F-8950987C8EDB}" type="sibTrans" cxnId="{0381FC65-60F6-4491-9088-0C308F2A9D4B}">
      <dgm:prSet/>
      <dgm:spPr/>
      <dgm:t>
        <a:bodyPr/>
        <a:lstStyle/>
        <a:p>
          <a:endParaRPr lang="en-US"/>
        </a:p>
      </dgm:t>
    </dgm:pt>
    <dgm:pt modelId="{8B368516-7294-4EF3-A4ED-7F8C906543C4}" type="pres">
      <dgm:prSet presAssocID="{AA8A933B-0620-4A52-AEAC-E0E10A413AF6}" presName="linear" presStyleCnt="0">
        <dgm:presLayoutVars>
          <dgm:animLvl val="lvl"/>
          <dgm:resizeHandles val="exact"/>
        </dgm:presLayoutVars>
      </dgm:prSet>
      <dgm:spPr/>
    </dgm:pt>
    <dgm:pt modelId="{519C8374-3700-4E7B-B301-E6F525BD9047}" type="pres">
      <dgm:prSet presAssocID="{0675B9AB-F08D-4B5D-A856-C18870B8650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6329BCE-CA62-4F1E-A8DF-3ADDD0E2E11A}" type="pres">
      <dgm:prSet presAssocID="{0675B9AB-F08D-4B5D-A856-C18870B8650A}" presName="childText" presStyleLbl="revTx" presStyleIdx="0" presStyleCnt="5">
        <dgm:presLayoutVars>
          <dgm:bulletEnabled val="1"/>
        </dgm:presLayoutVars>
      </dgm:prSet>
      <dgm:spPr/>
    </dgm:pt>
    <dgm:pt modelId="{A94822E0-25DD-4BF5-85E3-75CCE03457B0}" type="pres">
      <dgm:prSet presAssocID="{8711F94A-7812-40E4-903A-23FB395CA8D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1CA7071-CAF9-4842-8C0F-96019A0F2636}" type="pres">
      <dgm:prSet presAssocID="{8711F94A-7812-40E4-903A-23FB395CA8D2}" presName="childText" presStyleLbl="revTx" presStyleIdx="1" presStyleCnt="5">
        <dgm:presLayoutVars>
          <dgm:bulletEnabled val="1"/>
        </dgm:presLayoutVars>
      </dgm:prSet>
      <dgm:spPr/>
    </dgm:pt>
    <dgm:pt modelId="{2C9E1F59-E9C1-49F6-AF79-C04B397F3E44}" type="pres">
      <dgm:prSet presAssocID="{E3D2F312-C486-45A6-B06E-A98EB4E5DCC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29684BD-0074-4C7D-8BA4-FF342F7E7A60}" type="pres">
      <dgm:prSet presAssocID="{E3D2F312-C486-45A6-B06E-A98EB4E5DCC3}" presName="childText" presStyleLbl="revTx" presStyleIdx="2" presStyleCnt="5">
        <dgm:presLayoutVars>
          <dgm:bulletEnabled val="1"/>
        </dgm:presLayoutVars>
      </dgm:prSet>
      <dgm:spPr/>
    </dgm:pt>
    <dgm:pt modelId="{D18E4768-DAE1-47DC-A6B4-7D0E2AF630D6}" type="pres">
      <dgm:prSet presAssocID="{C6590572-CF40-4233-A9A5-A5200646037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D6FEF7C-9DD8-4B3F-8E21-A3A51BE2E549}" type="pres">
      <dgm:prSet presAssocID="{C6590572-CF40-4233-A9A5-A52006460374}" presName="childText" presStyleLbl="revTx" presStyleIdx="3" presStyleCnt="5">
        <dgm:presLayoutVars>
          <dgm:bulletEnabled val="1"/>
        </dgm:presLayoutVars>
      </dgm:prSet>
      <dgm:spPr/>
    </dgm:pt>
    <dgm:pt modelId="{451AA26F-CF7A-41B9-AC17-276C59BB3EB0}" type="pres">
      <dgm:prSet presAssocID="{F5C22695-6D77-44A8-B132-DCCB636AB40A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8DE51CEF-9C0F-499A-BE6A-A29D6419EC8E}" type="pres">
      <dgm:prSet presAssocID="{F5C22695-6D77-44A8-B132-DCCB636AB40A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BE808704-B28C-4121-A2B8-E2CDCF533F20}" type="presOf" srcId="{AA8A933B-0620-4A52-AEAC-E0E10A413AF6}" destId="{8B368516-7294-4EF3-A4ED-7F8C906543C4}" srcOrd="0" destOrd="0" presId="urn:microsoft.com/office/officeart/2005/8/layout/vList2"/>
    <dgm:cxn modelId="{4AABAF06-331C-462C-8658-ED097011D1D8}" type="presOf" srcId="{4EE2191A-BD19-4D92-9F8F-6C156F9BA5FE}" destId="{1D6FEF7C-9DD8-4B3F-8E21-A3A51BE2E549}" srcOrd="0" destOrd="0" presId="urn:microsoft.com/office/officeart/2005/8/layout/vList2"/>
    <dgm:cxn modelId="{04137F0D-3D8B-41C4-84D2-72FACFA3586A}" type="presOf" srcId="{B7C55107-2112-4B4B-B405-99764F22602B}" destId="{46329BCE-CA62-4F1E-A8DF-3ADDD0E2E11A}" srcOrd="0" destOrd="0" presId="urn:microsoft.com/office/officeart/2005/8/layout/vList2"/>
    <dgm:cxn modelId="{3E0B3D12-63D1-4AA7-B041-3FE835A06D67}" srcId="{8711F94A-7812-40E4-903A-23FB395CA8D2}" destId="{D5CE6A29-A072-425F-AF2E-97CAFE66A20E}" srcOrd="0" destOrd="0" parTransId="{AA103019-355D-437F-96E7-AFA95A158C39}" sibTransId="{7CFF17B8-4796-4B36-9A1E-213D1E80F5F1}"/>
    <dgm:cxn modelId="{711C1A18-FFBE-48C8-983E-9D6B6E843EB3}" type="presOf" srcId="{65D7C48F-A2A9-4611-9E60-E0613697F3DB}" destId="{C29684BD-0074-4C7D-8BA4-FF342F7E7A60}" srcOrd="0" destOrd="0" presId="urn:microsoft.com/office/officeart/2005/8/layout/vList2"/>
    <dgm:cxn modelId="{0381FC65-60F6-4491-9088-0C308F2A9D4B}" srcId="{F5C22695-6D77-44A8-B132-DCCB636AB40A}" destId="{EBC5AB55-457B-4DDE-AF4A-AFE9B50589DB}" srcOrd="0" destOrd="0" parTransId="{3864F011-B121-44FF-83F1-DDC8256520C4}" sibTransId="{91AF76D3-553F-45EB-A58F-8950987C8EDB}"/>
    <dgm:cxn modelId="{A6151169-036F-4505-81CA-79FDBF12D3AF}" srcId="{E3D2F312-C486-45A6-B06E-A98EB4E5DCC3}" destId="{65D7C48F-A2A9-4611-9E60-E0613697F3DB}" srcOrd="0" destOrd="0" parTransId="{09E175A4-5642-4C92-A409-440164948568}" sibTransId="{8963BB49-4D8C-434B-ADEE-C98591C1EF4E}"/>
    <dgm:cxn modelId="{8BB31C4D-F023-405D-8E20-AC4C5BDC752D}" type="presOf" srcId="{D5CE6A29-A072-425F-AF2E-97CAFE66A20E}" destId="{21CA7071-CAF9-4842-8C0F-96019A0F2636}" srcOrd="0" destOrd="0" presId="urn:microsoft.com/office/officeart/2005/8/layout/vList2"/>
    <dgm:cxn modelId="{A0981555-3697-48E3-B267-8E6E77CE6400}" srcId="{AA8A933B-0620-4A52-AEAC-E0E10A413AF6}" destId="{C6590572-CF40-4233-A9A5-A52006460374}" srcOrd="3" destOrd="0" parTransId="{2BB30799-F871-4078-A24F-F5E768E99273}" sibTransId="{BDEA3A55-BA72-4D1B-B53A-2050FFD2A97F}"/>
    <dgm:cxn modelId="{D53B0D77-F9AB-4A52-A3F3-F755F155AEF3}" srcId="{AA8A933B-0620-4A52-AEAC-E0E10A413AF6}" destId="{0675B9AB-F08D-4B5D-A856-C18870B8650A}" srcOrd="0" destOrd="0" parTransId="{552ABCC4-FD66-489C-8B6F-DDA9CB3016A4}" sibTransId="{C53028D5-61F1-4E73-962B-6DA365710328}"/>
    <dgm:cxn modelId="{537E7B5A-54F3-4AB7-942A-946567053536}" type="presOf" srcId="{E3D2F312-C486-45A6-B06E-A98EB4E5DCC3}" destId="{2C9E1F59-E9C1-49F6-AF79-C04B397F3E44}" srcOrd="0" destOrd="0" presId="urn:microsoft.com/office/officeart/2005/8/layout/vList2"/>
    <dgm:cxn modelId="{5C53547E-43EE-4908-B637-CBE15F3DFC08}" srcId="{AA8A933B-0620-4A52-AEAC-E0E10A413AF6}" destId="{8711F94A-7812-40E4-903A-23FB395CA8D2}" srcOrd="1" destOrd="0" parTransId="{4D6F9E6D-86BC-4002-AE12-C4C898EB6F9F}" sibTransId="{E062D974-32DE-4211-B6B8-FF74596242BC}"/>
    <dgm:cxn modelId="{36EC8889-73BA-408C-AB0B-9BCCA7BC7D59}" type="presOf" srcId="{8711F94A-7812-40E4-903A-23FB395CA8D2}" destId="{A94822E0-25DD-4BF5-85E3-75CCE03457B0}" srcOrd="0" destOrd="0" presId="urn:microsoft.com/office/officeart/2005/8/layout/vList2"/>
    <dgm:cxn modelId="{893B20AD-41C7-4FD4-9CBA-B183548AC2E6}" srcId="{AA8A933B-0620-4A52-AEAC-E0E10A413AF6}" destId="{E3D2F312-C486-45A6-B06E-A98EB4E5DCC3}" srcOrd="2" destOrd="0" parTransId="{EBA2DEA9-ADEA-40C9-9380-87F1559AABE8}" sibTransId="{BC7871CA-72D9-42D1-9122-8102550DA5D6}"/>
    <dgm:cxn modelId="{8C1916BB-DDFB-4E6F-9CC4-9DCA32AD45A0}" type="presOf" srcId="{F5C22695-6D77-44A8-B132-DCCB636AB40A}" destId="{451AA26F-CF7A-41B9-AC17-276C59BB3EB0}" srcOrd="0" destOrd="0" presId="urn:microsoft.com/office/officeart/2005/8/layout/vList2"/>
    <dgm:cxn modelId="{9A69B7BC-6256-4F4F-9258-E3FB15C9CB6C}" srcId="{AA8A933B-0620-4A52-AEAC-E0E10A413AF6}" destId="{F5C22695-6D77-44A8-B132-DCCB636AB40A}" srcOrd="4" destOrd="0" parTransId="{7AF1CFE2-A19F-42C7-ABC1-CCB44B243EA4}" sibTransId="{A5EBEB2F-3090-41CE-A1AB-2BC2CBD40A0A}"/>
    <dgm:cxn modelId="{09C820CE-8A1D-4155-B289-AE4D6B794B00}" srcId="{C6590572-CF40-4233-A9A5-A52006460374}" destId="{4EE2191A-BD19-4D92-9F8F-6C156F9BA5FE}" srcOrd="0" destOrd="0" parTransId="{9A720713-1F15-4262-B1D5-58BBA89BEDD1}" sibTransId="{95741867-AD7B-4ACD-B8B8-1D55515163ED}"/>
    <dgm:cxn modelId="{959EBFE7-C7D3-478C-A903-3A6A28E9CDB4}" srcId="{0675B9AB-F08D-4B5D-A856-C18870B8650A}" destId="{B7C55107-2112-4B4B-B405-99764F22602B}" srcOrd="0" destOrd="0" parTransId="{51275A47-C1B3-4DAE-8D61-238666D0A112}" sibTransId="{D0F25D1C-989A-49AC-8A96-7E3BD52C05CD}"/>
    <dgm:cxn modelId="{D149BAF5-16BE-4BF4-B8A7-A71EE55FA42D}" type="presOf" srcId="{C6590572-CF40-4233-A9A5-A52006460374}" destId="{D18E4768-DAE1-47DC-A6B4-7D0E2AF630D6}" srcOrd="0" destOrd="0" presId="urn:microsoft.com/office/officeart/2005/8/layout/vList2"/>
    <dgm:cxn modelId="{6C9BA7FD-EC93-47F2-B5C1-C43F80C44668}" type="presOf" srcId="{0675B9AB-F08D-4B5D-A856-C18870B8650A}" destId="{519C8374-3700-4E7B-B301-E6F525BD9047}" srcOrd="0" destOrd="0" presId="urn:microsoft.com/office/officeart/2005/8/layout/vList2"/>
    <dgm:cxn modelId="{2D5476FE-FBD1-47AB-9B85-A879E2DB227F}" type="presOf" srcId="{EBC5AB55-457B-4DDE-AF4A-AFE9B50589DB}" destId="{8DE51CEF-9C0F-499A-BE6A-A29D6419EC8E}" srcOrd="0" destOrd="0" presId="urn:microsoft.com/office/officeart/2005/8/layout/vList2"/>
    <dgm:cxn modelId="{80726DAD-9D64-4BD3-8F37-7CAD8CEBDFFD}" type="presParOf" srcId="{8B368516-7294-4EF3-A4ED-7F8C906543C4}" destId="{519C8374-3700-4E7B-B301-E6F525BD9047}" srcOrd="0" destOrd="0" presId="urn:microsoft.com/office/officeart/2005/8/layout/vList2"/>
    <dgm:cxn modelId="{EC0CF9B8-C183-4CF8-9A46-5B33334900F1}" type="presParOf" srcId="{8B368516-7294-4EF3-A4ED-7F8C906543C4}" destId="{46329BCE-CA62-4F1E-A8DF-3ADDD0E2E11A}" srcOrd="1" destOrd="0" presId="urn:microsoft.com/office/officeart/2005/8/layout/vList2"/>
    <dgm:cxn modelId="{447FB354-7996-4A1C-8E3A-D9085DBED380}" type="presParOf" srcId="{8B368516-7294-4EF3-A4ED-7F8C906543C4}" destId="{A94822E0-25DD-4BF5-85E3-75CCE03457B0}" srcOrd="2" destOrd="0" presId="urn:microsoft.com/office/officeart/2005/8/layout/vList2"/>
    <dgm:cxn modelId="{2C032A89-242F-4295-B329-C13C0757C765}" type="presParOf" srcId="{8B368516-7294-4EF3-A4ED-7F8C906543C4}" destId="{21CA7071-CAF9-4842-8C0F-96019A0F2636}" srcOrd="3" destOrd="0" presId="urn:microsoft.com/office/officeart/2005/8/layout/vList2"/>
    <dgm:cxn modelId="{569111BC-E782-4AD4-AA70-2E9B88273EE5}" type="presParOf" srcId="{8B368516-7294-4EF3-A4ED-7F8C906543C4}" destId="{2C9E1F59-E9C1-49F6-AF79-C04B397F3E44}" srcOrd="4" destOrd="0" presId="urn:microsoft.com/office/officeart/2005/8/layout/vList2"/>
    <dgm:cxn modelId="{D12735FA-928B-4BEC-A61A-27FD44237B90}" type="presParOf" srcId="{8B368516-7294-4EF3-A4ED-7F8C906543C4}" destId="{C29684BD-0074-4C7D-8BA4-FF342F7E7A60}" srcOrd="5" destOrd="0" presId="urn:microsoft.com/office/officeart/2005/8/layout/vList2"/>
    <dgm:cxn modelId="{526055E5-E3F3-4DCD-86F7-3FD826562DC9}" type="presParOf" srcId="{8B368516-7294-4EF3-A4ED-7F8C906543C4}" destId="{D18E4768-DAE1-47DC-A6B4-7D0E2AF630D6}" srcOrd="6" destOrd="0" presId="urn:microsoft.com/office/officeart/2005/8/layout/vList2"/>
    <dgm:cxn modelId="{B3DE5DF2-3FA5-4B9B-A0BE-F6FDDD83095C}" type="presParOf" srcId="{8B368516-7294-4EF3-A4ED-7F8C906543C4}" destId="{1D6FEF7C-9DD8-4B3F-8E21-A3A51BE2E549}" srcOrd="7" destOrd="0" presId="urn:microsoft.com/office/officeart/2005/8/layout/vList2"/>
    <dgm:cxn modelId="{400527F8-DA15-4A5B-9BF8-44571B57E375}" type="presParOf" srcId="{8B368516-7294-4EF3-A4ED-7F8C906543C4}" destId="{451AA26F-CF7A-41B9-AC17-276C59BB3EB0}" srcOrd="8" destOrd="0" presId="urn:microsoft.com/office/officeart/2005/8/layout/vList2"/>
    <dgm:cxn modelId="{B0AB876B-4192-4327-857C-1CAD871737C6}" type="presParOf" srcId="{8B368516-7294-4EF3-A4ED-7F8C906543C4}" destId="{8DE51CEF-9C0F-499A-BE6A-A29D6419EC8E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026843-4E4B-4776-89B8-0EB061CFE8B0}" type="doc">
      <dgm:prSet loTypeId="urn:microsoft.com/office/officeart/2005/8/layout/default" loCatId="list" qsTypeId="urn:microsoft.com/office/officeart/2005/8/quickstyle/simple4#4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9C049D87-64EF-4FCB-9FB4-EA5051918769}">
      <dgm:prSet custT="1"/>
      <dgm:spPr/>
      <dgm:t>
        <a:bodyPr/>
        <a:lstStyle/>
        <a:p>
          <a:r>
            <a:rPr lang="en-US" sz="2400" b="1" dirty="0"/>
            <a:t>Who should apply?     </a:t>
          </a:r>
        </a:p>
        <a:p>
          <a:r>
            <a:rPr lang="en-US" sz="3200" b="1" dirty="0">
              <a:solidFill>
                <a:schemeClr val="tx1"/>
              </a:solidFill>
            </a:rPr>
            <a:t>EVERYONE</a:t>
          </a:r>
          <a:r>
            <a:rPr lang="en-US" sz="1900" dirty="0"/>
            <a:t> </a:t>
          </a:r>
        </a:p>
      </dgm:t>
    </dgm:pt>
    <dgm:pt modelId="{A7176B0C-8D5E-4A2C-B72D-83D63E12C832}" type="parTrans" cxnId="{E5AA2840-4397-4B93-AC5D-AC0A91C333A3}">
      <dgm:prSet/>
      <dgm:spPr/>
      <dgm:t>
        <a:bodyPr/>
        <a:lstStyle/>
        <a:p>
          <a:endParaRPr lang="en-US"/>
        </a:p>
      </dgm:t>
    </dgm:pt>
    <dgm:pt modelId="{AB10852B-BD3C-4F7B-A3C3-D6333E5A16BB}" type="sibTrans" cxnId="{E5AA2840-4397-4B93-AC5D-AC0A91C333A3}">
      <dgm:prSet/>
      <dgm:spPr/>
      <dgm:t>
        <a:bodyPr/>
        <a:lstStyle/>
        <a:p>
          <a:endParaRPr lang="en-US"/>
        </a:p>
      </dgm:t>
    </dgm:pt>
    <dgm:pt modelId="{26FC907B-C46B-4DBF-B94F-33885F189D0A}">
      <dgm:prSet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400" b="1" dirty="0"/>
            <a:t>When should you apply?  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400" b="1" dirty="0">
              <a:solidFill>
                <a:schemeClr val="tx1"/>
              </a:solidFill>
            </a:rPr>
            <a:t>NOW</a:t>
          </a:r>
          <a:r>
            <a:rPr lang="en-US" sz="1800" b="0" dirty="0">
              <a:solidFill>
                <a:schemeClr val="tx1"/>
              </a:solidFill>
            </a:rPr>
            <a:t> and continue searching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1800" b="0" dirty="0">
              <a:solidFill>
                <a:schemeClr val="tx1"/>
              </a:solidFill>
            </a:rPr>
            <a:t>For scholarships even when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1800" b="0" dirty="0">
              <a:solidFill>
                <a:schemeClr val="tx1"/>
              </a:solidFill>
            </a:rPr>
            <a:t>you’re in college.</a:t>
          </a:r>
        </a:p>
      </dgm:t>
    </dgm:pt>
    <dgm:pt modelId="{B1CC9655-7526-4970-BE8E-11A768B3EAF7}" type="parTrans" cxnId="{02FCE0E7-41E0-4410-8024-77068E90093F}">
      <dgm:prSet/>
      <dgm:spPr/>
      <dgm:t>
        <a:bodyPr/>
        <a:lstStyle/>
        <a:p>
          <a:endParaRPr lang="en-US"/>
        </a:p>
      </dgm:t>
    </dgm:pt>
    <dgm:pt modelId="{7052ED85-0B10-4F88-99B1-9F0E650F79CA}" type="sibTrans" cxnId="{02FCE0E7-41E0-4410-8024-77068E90093F}">
      <dgm:prSet/>
      <dgm:spPr/>
      <dgm:t>
        <a:bodyPr/>
        <a:lstStyle/>
        <a:p>
          <a:endParaRPr lang="en-US"/>
        </a:p>
      </dgm:t>
    </dgm:pt>
    <dgm:pt modelId="{E198D6E3-234D-47B1-A4B3-C1005D4D284A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b="1" dirty="0"/>
            <a:t>What do you need?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900" b="1" dirty="0"/>
            <a:t>  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600" b="0" dirty="0">
              <a:solidFill>
                <a:schemeClr val="tx1"/>
              </a:solidFill>
            </a:rPr>
            <a:t>Complete the scholarship application, your transcript (use Parchment)</a:t>
          </a:r>
          <a:r>
            <a:rPr lang="en-US" sz="1600" dirty="0">
              <a:solidFill>
                <a:schemeClr val="tx1"/>
              </a:solidFill>
            </a:rPr>
            <a:t>, essay, and possibly a resume of activities and SAT/ACT test scores.</a:t>
          </a:r>
        </a:p>
      </dgm:t>
    </dgm:pt>
    <dgm:pt modelId="{FAD423E0-013F-4258-8DD2-5A81C8A8C1A6}" type="parTrans" cxnId="{2B14F16C-8099-452E-92A9-223E34ED8A97}">
      <dgm:prSet/>
      <dgm:spPr/>
      <dgm:t>
        <a:bodyPr/>
        <a:lstStyle/>
        <a:p>
          <a:endParaRPr lang="en-US"/>
        </a:p>
      </dgm:t>
    </dgm:pt>
    <dgm:pt modelId="{2ABAC574-32D2-4D33-870A-159B62132FBB}" type="sibTrans" cxnId="{2B14F16C-8099-452E-92A9-223E34ED8A97}">
      <dgm:prSet/>
      <dgm:spPr/>
      <dgm:t>
        <a:bodyPr/>
        <a:lstStyle/>
        <a:p>
          <a:endParaRPr lang="en-US"/>
        </a:p>
      </dgm:t>
    </dgm:pt>
    <dgm:pt modelId="{ADE1C558-B08F-414F-83F4-04C22701E886}">
      <dgm:prSet custT="1"/>
      <dgm:spPr/>
      <dgm:t>
        <a:bodyPr/>
        <a:lstStyle/>
        <a:p>
          <a:pPr algn="ctr"/>
          <a:r>
            <a:rPr lang="en-US" sz="2200" b="1" dirty="0"/>
            <a:t>How do you find scholarships?     </a:t>
          </a:r>
          <a:r>
            <a:rPr lang="en-US" sz="1800" b="1" dirty="0">
              <a:solidFill>
                <a:schemeClr val="tx1"/>
              </a:solidFill>
            </a:rPr>
            <a:t>Lots of places!</a:t>
          </a:r>
          <a:r>
            <a:rPr lang="en-US" sz="1100" b="1" dirty="0">
              <a:solidFill>
                <a:schemeClr val="tx1"/>
              </a:solidFill>
            </a:rPr>
            <a:t> </a:t>
          </a:r>
        </a:p>
        <a:p>
          <a:pPr algn="l"/>
          <a:r>
            <a:rPr lang="en-US" sz="1400" b="0" baseline="0" dirty="0">
              <a:solidFill>
                <a:schemeClr val="tx1"/>
              </a:solidFill>
            </a:rPr>
            <a:t>Bartram Trail High School Counseling Website</a:t>
          </a:r>
        </a:p>
        <a:p>
          <a:pPr algn="l"/>
          <a:r>
            <a:rPr lang="en-US" sz="1400" b="0" baseline="0" dirty="0">
              <a:solidFill>
                <a:schemeClr val="tx1"/>
              </a:solidFill>
            </a:rPr>
            <a:t>Student’s Employers                                                           </a:t>
          </a:r>
        </a:p>
        <a:p>
          <a:pPr algn="l"/>
          <a:r>
            <a:rPr lang="en-US" sz="1400" b="0" baseline="0" dirty="0">
              <a:solidFill>
                <a:schemeClr val="tx1"/>
              </a:solidFill>
            </a:rPr>
            <a:t>Parent Employers</a:t>
          </a:r>
        </a:p>
        <a:p>
          <a:pPr algn="l"/>
          <a:r>
            <a:rPr lang="en-US" sz="1400" b="0" baseline="0" dirty="0">
              <a:solidFill>
                <a:schemeClr val="tx1"/>
              </a:solidFill>
            </a:rPr>
            <a:t>Church and Civic Organizations</a:t>
          </a:r>
        </a:p>
        <a:p>
          <a:pPr algn="l"/>
          <a:r>
            <a:rPr lang="en-US" sz="1400" b="0" baseline="0" dirty="0">
              <a:solidFill>
                <a:schemeClr val="tx1"/>
              </a:solidFill>
            </a:rPr>
            <a:t>National, State and Local Organizations</a:t>
          </a:r>
        </a:p>
        <a:p>
          <a:pPr algn="l"/>
          <a:r>
            <a:rPr lang="en-US" sz="1400" b="0" baseline="0" dirty="0">
              <a:solidFill>
                <a:schemeClr val="tx1"/>
              </a:solidFill>
            </a:rPr>
            <a:t>Corporations</a:t>
          </a:r>
        </a:p>
        <a:p>
          <a:pPr algn="l"/>
          <a:r>
            <a:rPr lang="en-US" sz="1400" b="0" baseline="0" dirty="0">
              <a:solidFill>
                <a:schemeClr val="tx1"/>
              </a:solidFill>
            </a:rPr>
            <a:t>Special Interest Groups</a:t>
          </a:r>
          <a:endParaRPr lang="en-US" sz="1400" b="1" dirty="0">
            <a:solidFill>
              <a:schemeClr val="tx1"/>
            </a:solidFill>
          </a:endParaRPr>
        </a:p>
      </dgm:t>
    </dgm:pt>
    <dgm:pt modelId="{06A3BE36-ADE2-47A4-829D-C16C12F59CF7}" type="parTrans" cxnId="{D766ED0C-D0FA-4082-9B69-BE2B9B09AEBD}">
      <dgm:prSet/>
      <dgm:spPr/>
      <dgm:t>
        <a:bodyPr/>
        <a:lstStyle/>
        <a:p>
          <a:endParaRPr lang="en-US"/>
        </a:p>
      </dgm:t>
    </dgm:pt>
    <dgm:pt modelId="{4C49E8B9-BE4A-4FD0-AAEC-4BC8F8EA40F7}" type="sibTrans" cxnId="{D766ED0C-D0FA-4082-9B69-BE2B9B09AEBD}">
      <dgm:prSet/>
      <dgm:spPr/>
      <dgm:t>
        <a:bodyPr/>
        <a:lstStyle/>
        <a:p>
          <a:endParaRPr lang="en-US"/>
        </a:p>
      </dgm:t>
    </dgm:pt>
    <dgm:pt modelId="{7E184A55-0042-490D-9C72-538F9314D0AD}" type="pres">
      <dgm:prSet presAssocID="{3D026843-4E4B-4776-89B8-0EB061CFE8B0}" presName="diagram" presStyleCnt="0">
        <dgm:presLayoutVars>
          <dgm:dir/>
          <dgm:resizeHandles val="exact"/>
        </dgm:presLayoutVars>
      </dgm:prSet>
      <dgm:spPr/>
    </dgm:pt>
    <dgm:pt modelId="{610F167B-2C7B-49B1-A246-6D932AB078EA}" type="pres">
      <dgm:prSet presAssocID="{9C049D87-64EF-4FCB-9FB4-EA5051918769}" presName="node" presStyleLbl="node1" presStyleIdx="0" presStyleCnt="4" custLinFactNeighborX="2228" custLinFactNeighborY="-6404">
        <dgm:presLayoutVars>
          <dgm:bulletEnabled val="1"/>
        </dgm:presLayoutVars>
      </dgm:prSet>
      <dgm:spPr/>
    </dgm:pt>
    <dgm:pt modelId="{1C8F0E7A-9ADD-4A8C-B56B-D6DC634D26D1}" type="pres">
      <dgm:prSet presAssocID="{AB10852B-BD3C-4F7B-A3C3-D6333E5A16BB}" presName="sibTrans" presStyleCnt="0"/>
      <dgm:spPr/>
    </dgm:pt>
    <dgm:pt modelId="{4CD9AD96-4F7A-4ECB-B594-1CF8681379FD}" type="pres">
      <dgm:prSet presAssocID="{26FC907B-C46B-4DBF-B94F-33885F189D0A}" presName="node" presStyleLbl="node1" presStyleIdx="1" presStyleCnt="4" custScaleX="111254" custLinFactNeighborX="-771" custLinFactNeighborY="-6404">
        <dgm:presLayoutVars>
          <dgm:bulletEnabled val="1"/>
        </dgm:presLayoutVars>
      </dgm:prSet>
      <dgm:spPr/>
    </dgm:pt>
    <dgm:pt modelId="{00920B5F-1975-4DC7-9EFA-AABC013E9312}" type="pres">
      <dgm:prSet presAssocID="{7052ED85-0B10-4F88-99B1-9F0E650F79CA}" presName="sibTrans" presStyleCnt="0"/>
      <dgm:spPr/>
    </dgm:pt>
    <dgm:pt modelId="{2221A7B7-0731-47D0-B9B8-AF2A7B6C77AC}" type="pres">
      <dgm:prSet presAssocID="{E198D6E3-234D-47B1-A4B3-C1005D4D284A}" presName="node" presStyleLbl="node1" presStyleIdx="2" presStyleCnt="4" custScaleY="148668" custLinFactNeighborX="1857" custLinFactNeighborY="-1947">
        <dgm:presLayoutVars>
          <dgm:bulletEnabled val="1"/>
        </dgm:presLayoutVars>
      </dgm:prSet>
      <dgm:spPr/>
    </dgm:pt>
    <dgm:pt modelId="{6014A7EE-FB59-49FE-AF54-C00B66947A35}" type="pres">
      <dgm:prSet presAssocID="{2ABAC574-32D2-4D33-870A-159B62132FBB}" presName="sibTrans" presStyleCnt="0"/>
      <dgm:spPr/>
    </dgm:pt>
    <dgm:pt modelId="{5A880EBE-41F7-429C-8FE1-0433D427E108}" type="pres">
      <dgm:prSet presAssocID="{ADE1C558-B08F-414F-83F4-04C22701E886}" presName="node" presStyleLbl="node1" presStyleIdx="3" presStyleCnt="4" custScaleX="109332" custScaleY="147759" custLinFactNeighborX="-1439" custLinFactNeighborY="-959">
        <dgm:presLayoutVars>
          <dgm:bulletEnabled val="1"/>
        </dgm:presLayoutVars>
      </dgm:prSet>
      <dgm:spPr/>
    </dgm:pt>
  </dgm:ptLst>
  <dgm:cxnLst>
    <dgm:cxn modelId="{7D035303-9CD6-4A91-8E4B-5A03CE6052F3}" type="presOf" srcId="{3D026843-4E4B-4776-89B8-0EB061CFE8B0}" destId="{7E184A55-0042-490D-9C72-538F9314D0AD}" srcOrd="0" destOrd="0" presId="urn:microsoft.com/office/officeart/2005/8/layout/default"/>
    <dgm:cxn modelId="{D766ED0C-D0FA-4082-9B69-BE2B9B09AEBD}" srcId="{3D026843-4E4B-4776-89B8-0EB061CFE8B0}" destId="{ADE1C558-B08F-414F-83F4-04C22701E886}" srcOrd="3" destOrd="0" parTransId="{06A3BE36-ADE2-47A4-829D-C16C12F59CF7}" sibTransId="{4C49E8B9-BE4A-4FD0-AAEC-4BC8F8EA40F7}"/>
    <dgm:cxn modelId="{9DF9CD21-EEC6-44C0-BC5D-073172B020CD}" type="presOf" srcId="{9C049D87-64EF-4FCB-9FB4-EA5051918769}" destId="{610F167B-2C7B-49B1-A246-6D932AB078EA}" srcOrd="0" destOrd="0" presId="urn:microsoft.com/office/officeart/2005/8/layout/default"/>
    <dgm:cxn modelId="{E5AA2840-4397-4B93-AC5D-AC0A91C333A3}" srcId="{3D026843-4E4B-4776-89B8-0EB061CFE8B0}" destId="{9C049D87-64EF-4FCB-9FB4-EA5051918769}" srcOrd="0" destOrd="0" parTransId="{A7176B0C-8D5E-4A2C-B72D-83D63E12C832}" sibTransId="{AB10852B-BD3C-4F7B-A3C3-D6333E5A16BB}"/>
    <dgm:cxn modelId="{2B14F16C-8099-452E-92A9-223E34ED8A97}" srcId="{3D026843-4E4B-4776-89B8-0EB061CFE8B0}" destId="{E198D6E3-234D-47B1-A4B3-C1005D4D284A}" srcOrd="2" destOrd="0" parTransId="{FAD423E0-013F-4258-8DD2-5A81C8A8C1A6}" sibTransId="{2ABAC574-32D2-4D33-870A-159B62132FBB}"/>
    <dgm:cxn modelId="{D6E813AB-4517-4C71-892D-B743EDCD84BF}" type="presOf" srcId="{26FC907B-C46B-4DBF-B94F-33885F189D0A}" destId="{4CD9AD96-4F7A-4ECB-B594-1CF8681379FD}" srcOrd="0" destOrd="0" presId="urn:microsoft.com/office/officeart/2005/8/layout/default"/>
    <dgm:cxn modelId="{C79476D4-187A-4E48-991A-41A39F504DB5}" type="presOf" srcId="{ADE1C558-B08F-414F-83F4-04C22701E886}" destId="{5A880EBE-41F7-429C-8FE1-0433D427E108}" srcOrd="0" destOrd="0" presId="urn:microsoft.com/office/officeart/2005/8/layout/default"/>
    <dgm:cxn modelId="{223550E4-EDA3-48C7-A95B-6336C1D0C0E4}" type="presOf" srcId="{E198D6E3-234D-47B1-A4B3-C1005D4D284A}" destId="{2221A7B7-0731-47D0-B9B8-AF2A7B6C77AC}" srcOrd="0" destOrd="0" presId="urn:microsoft.com/office/officeart/2005/8/layout/default"/>
    <dgm:cxn modelId="{02FCE0E7-41E0-4410-8024-77068E90093F}" srcId="{3D026843-4E4B-4776-89B8-0EB061CFE8B0}" destId="{26FC907B-C46B-4DBF-B94F-33885F189D0A}" srcOrd="1" destOrd="0" parTransId="{B1CC9655-7526-4970-BE8E-11A768B3EAF7}" sibTransId="{7052ED85-0B10-4F88-99B1-9F0E650F79CA}"/>
    <dgm:cxn modelId="{DB9FA30C-3B47-47F6-B62B-25944C58FD07}" type="presParOf" srcId="{7E184A55-0042-490D-9C72-538F9314D0AD}" destId="{610F167B-2C7B-49B1-A246-6D932AB078EA}" srcOrd="0" destOrd="0" presId="urn:microsoft.com/office/officeart/2005/8/layout/default"/>
    <dgm:cxn modelId="{C9096B26-473B-4BEB-BB0D-97AB8674B77B}" type="presParOf" srcId="{7E184A55-0042-490D-9C72-538F9314D0AD}" destId="{1C8F0E7A-9ADD-4A8C-B56B-D6DC634D26D1}" srcOrd="1" destOrd="0" presId="urn:microsoft.com/office/officeart/2005/8/layout/default"/>
    <dgm:cxn modelId="{D7519ED6-E079-4F9B-8539-98CEC18EA1C5}" type="presParOf" srcId="{7E184A55-0042-490D-9C72-538F9314D0AD}" destId="{4CD9AD96-4F7A-4ECB-B594-1CF8681379FD}" srcOrd="2" destOrd="0" presId="urn:microsoft.com/office/officeart/2005/8/layout/default"/>
    <dgm:cxn modelId="{477B9754-84B0-497D-BDDC-0AE60EEEA861}" type="presParOf" srcId="{7E184A55-0042-490D-9C72-538F9314D0AD}" destId="{00920B5F-1975-4DC7-9EFA-AABC013E9312}" srcOrd="3" destOrd="0" presId="urn:microsoft.com/office/officeart/2005/8/layout/default"/>
    <dgm:cxn modelId="{28E7C0EC-125D-491B-85CE-4362C9150F0C}" type="presParOf" srcId="{7E184A55-0042-490D-9C72-538F9314D0AD}" destId="{2221A7B7-0731-47D0-B9B8-AF2A7B6C77AC}" srcOrd="4" destOrd="0" presId="urn:microsoft.com/office/officeart/2005/8/layout/default"/>
    <dgm:cxn modelId="{E54D97EF-838D-4972-A6BF-E0F9D21C9DB1}" type="presParOf" srcId="{7E184A55-0042-490D-9C72-538F9314D0AD}" destId="{6014A7EE-FB59-49FE-AF54-C00B66947A35}" srcOrd="5" destOrd="0" presId="urn:microsoft.com/office/officeart/2005/8/layout/default"/>
    <dgm:cxn modelId="{C6A69406-8F4B-413D-8AFE-7B7CAFDDCE5C}" type="presParOf" srcId="{7E184A55-0042-490D-9C72-538F9314D0AD}" destId="{5A880EBE-41F7-429C-8FE1-0433D427E10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818FDE-1ED7-4B45-894F-7328A087EEE6}">
      <dsp:nvSpPr>
        <dsp:cNvPr id="0" name=""/>
        <dsp:cNvSpPr/>
      </dsp:nvSpPr>
      <dsp:spPr>
        <a:xfrm>
          <a:off x="0" y="0"/>
          <a:ext cx="679930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6A3A4-0116-447B-A8BB-1E7F1C814CDA}">
      <dsp:nvSpPr>
        <dsp:cNvPr id="0" name=""/>
        <dsp:cNvSpPr/>
      </dsp:nvSpPr>
      <dsp:spPr>
        <a:xfrm>
          <a:off x="0" y="0"/>
          <a:ext cx="6799303" cy="119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/>
            <a:t>Federal Student Aid  </a:t>
          </a:r>
          <a:r>
            <a:rPr lang="en-US" sz="2400" b="1" kern="1200" dirty="0"/>
            <a:t>(FAFSA)</a:t>
          </a:r>
          <a:endParaRPr lang="en-US" sz="2400" kern="1200" dirty="0"/>
        </a:p>
      </dsp:txBody>
      <dsp:txXfrm>
        <a:off x="0" y="0"/>
        <a:ext cx="6799303" cy="1197980"/>
      </dsp:txXfrm>
    </dsp:sp>
    <dsp:sp modelId="{F63D647E-5D3A-4171-96F5-5E66C75EA387}">
      <dsp:nvSpPr>
        <dsp:cNvPr id="0" name=""/>
        <dsp:cNvSpPr/>
      </dsp:nvSpPr>
      <dsp:spPr>
        <a:xfrm>
          <a:off x="0" y="1197980"/>
          <a:ext cx="679930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C07AFD-68C8-4F5E-9D85-07E5AAEF519D}">
      <dsp:nvSpPr>
        <dsp:cNvPr id="0" name=""/>
        <dsp:cNvSpPr/>
      </dsp:nvSpPr>
      <dsp:spPr>
        <a:xfrm>
          <a:off x="0" y="1197980"/>
          <a:ext cx="6799303" cy="119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/>
            <a:t>Florida Financial Aid  </a:t>
          </a:r>
          <a:r>
            <a:rPr lang="en-US" sz="2000" b="1" kern="1200" dirty="0"/>
            <a:t>(Bright Futures, etc.)</a:t>
          </a:r>
          <a:endParaRPr lang="en-US" sz="2000" kern="1200" dirty="0"/>
        </a:p>
      </dsp:txBody>
      <dsp:txXfrm>
        <a:off x="0" y="1197980"/>
        <a:ext cx="6799303" cy="1197980"/>
      </dsp:txXfrm>
    </dsp:sp>
    <dsp:sp modelId="{C17BF24B-2E02-4F9C-84A8-9087CC8FB7F9}">
      <dsp:nvSpPr>
        <dsp:cNvPr id="0" name=""/>
        <dsp:cNvSpPr/>
      </dsp:nvSpPr>
      <dsp:spPr>
        <a:xfrm>
          <a:off x="0" y="2395960"/>
          <a:ext cx="679930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F0FAB-DF36-4936-89C0-0F4966CE2F7E}">
      <dsp:nvSpPr>
        <dsp:cNvPr id="0" name=""/>
        <dsp:cNvSpPr/>
      </dsp:nvSpPr>
      <dsp:spPr>
        <a:xfrm>
          <a:off x="0" y="2395960"/>
          <a:ext cx="6799303" cy="119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/>
            <a:t>Institutional Financial Aid  </a:t>
          </a:r>
          <a:r>
            <a:rPr lang="en-US" sz="2000" b="1" kern="1200" dirty="0"/>
            <a:t>(Colleges)</a:t>
          </a:r>
          <a:endParaRPr lang="en-US" sz="2000" kern="1200" dirty="0"/>
        </a:p>
      </dsp:txBody>
      <dsp:txXfrm>
        <a:off x="0" y="2395960"/>
        <a:ext cx="6799303" cy="1197980"/>
      </dsp:txXfrm>
    </dsp:sp>
    <dsp:sp modelId="{742D0CCA-1A32-4B4E-AB9F-78D57A1AE69F}">
      <dsp:nvSpPr>
        <dsp:cNvPr id="0" name=""/>
        <dsp:cNvSpPr/>
      </dsp:nvSpPr>
      <dsp:spPr>
        <a:xfrm>
          <a:off x="0" y="3593940"/>
          <a:ext cx="679930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AA6C7-D3F1-4901-9850-35543B1CE5F2}">
      <dsp:nvSpPr>
        <dsp:cNvPr id="0" name=""/>
        <dsp:cNvSpPr/>
      </dsp:nvSpPr>
      <dsp:spPr>
        <a:xfrm>
          <a:off x="0" y="3593940"/>
          <a:ext cx="6799303" cy="1197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/>
            <a:t>Private Scholarships</a:t>
          </a:r>
          <a:endParaRPr lang="en-US" sz="3500" kern="1200" dirty="0"/>
        </a:p>
      </dsp:txBody>
      <dsp:txXfrm>
        <a:off x="0" y="3593940"/>
        <a:ext cx="6799303" cy="11979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DEDEA-1A8E-4974-9BCD-75C1A6C00B0E}">
      <dsp:nvSpPr>
        <dsp:cNvPr id="0" name=""/>
        <dsp:cNvSpPr/>
      </dsp:nvSpPr>
      <dsp:spPr>
        <a:xfrm>
          <a:off x="0" y="1321"/>
          <a:ext cx="728366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A74131-8415-4515-94CF-250216971465}">
      <dsp:nvSpPr>
        <dsp:cNvPr id="0" name=""/>
        <dsp:cNvSpPr/>
      </dsp:nvSpPr>
      <dsp:spPr>
        <a:xfrm>
          <a:off x="0" y="1321"/>
          <a:ext cx="1456732" cy="886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Who should apply?</a:t>
          </a:r>
          <a:endParaRPr lang="en-US" sz="1800" kern="1200" dirty="0"/>
        </a:p>
      </dsp:txBody>
      <dsp:txXfrm>
        <a:off x="0" y="1321"/>
        <a:ext cx="1456732" cy="886210"/>
      </dsp:txXfrm>
    </dsp:sp>
    <dsp:sp modelId="{70158281-176F-4FA7-A6A8-3B0A5E21EB7A}">
      <dsp:nvSpPr>
        <dsp:cNvPr id="0" name=""/>
        <dsp:cNvSpPr/>
      </dsp:nvSpPr>
      <dsp:spPr>
        <a:xfrm>
          <a:off x="1565987" y="55943"/>
          <a:ext cx="5717676" cy="10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EVERYONE – regardless of your parents’ income; many colleges require a FAFSA to be on file to receive a Scholarship.</a:t>
          </a:r>
        </a:p>
      </dsp:txBody>
      <dsp:txXfrm>
        <a:off x="1565987" y="55943"/>
        <a:ext cx="5717676" cy="1092445"/>
      </dsp:txXfrm>
    </dsp:sp>
    <dsp:sp modelId="{FBBF2339-1321-48C3-A592-8F9C4BDD7BFE}">
      <dsp:nvSpPr>
        <dsp:cNvPr id="0" name=""/>
        <dsp:cNvSpPr/>
      </dsp:nvSpPr>
      <dsp:spPr>
        <a:xfrm>
          <a:off x="1456732" y="1148389"/>
          <a:ext cx="582693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ED639E7-00A3-4025-BF34-B5A182579B87}">
      <dsp:nvSpPr>
        <dsp:cNvPr id="0" name=""/>
        <dsp:cNvSpPr/>
      </dsp:nvSpPr>
      <dsp:spPr>
        <a:xfrm>
          <a:off x="0" y="1203011"/>
          <a:ext cx="728366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0B9121-98D7-4F3C-B8EC-D2BB234B0DC4}">
      <dsp:nvSpPr>
        <dsp:cNvPr id="0" name=""/>
        <dsp:cNvSpPr/>
      </dsp:nvSpPr>
      <dsp:spPr>
        <a:xfrm>
          <a:off x="0" y="1203011"/>
          <a:ext cx="1456732" cy="12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When should you apply?</a:t>
          </a:r>
          <a:endParaRPr lang="en-US" sz="1800" kern="1200"/>
        </a:p>
      </dsp:txBody>
      <dsp:txXfrm>
        <a:off x="0" y="1203011"/>
        <a:ext cx="1456732" cy="1202864"/>
      </dsp:txXfrm>
    </dsp:sp>
    <dsp:sp modelId="{1DBF0A06-C9D1-48A2-91C3-25BD7A0EA26E}">
      <dsp:nvSpPr>
        <dsp:cNvPr id="0" name=""/>
        <dsp:cNvSpPr/>
      </dsp:nvSpPr>
      <dsp:spPr>
        <a:xfrm>
          <a:off x="1565987" y="1257633"/>
          <a:ext cx="5717676" cy="10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highlight>
                <a:srgbClr val="FFFF00"/>
              </a:highlight>
            </a:rPr>
            <a:t>October 1</a:t>
          </a:r>
          <a:r>
            <a:rPr lang="en-US" sz="2200" kern="1200" baseline="30000" dirty="0">
              <a:highlight>
                <a:srgbClr val="FFFF00"/>
              </a:highlight>
            </a:rPr>
            <a:t>st</a:t>
          </a:r>
          <a:r>
            <a:rPr lang="en-US" sz="2200" kern="1200" dirty="0"/>
            <a:t> of your senior year AND every year after that while enrolled in college; remember this money is </a:t>
          </a:r>
          <a:r>
            <a:rPr lang="en-US" sz="2200" kern="1200" dirty="0">
              <a:highlight>
                <a:srgbClr val="FFFF00"/>
              </a:highlight>
            </a:rPr>
            <a:t>FIRST COME FIRST SERVED</a:t>
          </a:r>
        </a:p>
      </dsp:txBody>
      <dsp:txXfrm>
        <a:off x="1565987" y="1257633"/>
        <a:ext cx="5717676" cy="1092445"/>
      </dsp:txXfrm>
    </dsp:sp>
    <dsp:sp modelId="{D818BD48-DEDE-453E-A47E-C312D86DAEA4}">
      <dsp:nvSpPr>
        <dsp:cNvPr id="0" name=""/>
        <dsp:cNvSpPr/>
      </dsp:nvSpPr>
      <dsp:spPr>
        <a:xfrm>
          <a:off x="1456732" y="2350078"/>
          <a:ext cx="582693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436BD6-8683-421B-961D-60513B643BDA}">
      <dsp:nvSpPr>
        <dsp:cNvPr id="0" name=""/>
        <dsp:cNvSpPr/>
      </dsp:nvSpPr>
      <dsp:spPr>
        <a:xfrm>
          <a:off x="0" y="2405875"/>
          <a:ext cx="728366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DD3285-A2E7-4CDC-A79E-094D002F32F4}">
      <dsp:nvSpPr>
        <dsp:cNvPr id="0" name=""/>
        <dsp:cNvSpPr/>
      </dsp:nvSpPr>
      <dsp:spPr>
        <a:xfrm>
          <a:off x="0" y="2405875"/>
          <a:ext cx="1456732" cy="12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What does this application cover?</a:t>
          </a:r>
          <a:endParaRPr lang="en-US" sz="1800" kern="1200"/>
        </a:p>
      </dsp:txBody>
      <dsp:txXfrm>
        <a:off x="0" y="2405875"/>
        <a:ext cx="1456732" cy="1202864"/>
      </dsp:txXfrm>
    </dsp:sp>
    <dsp:sp modelId="{A14E14F9-42A0-444D-B9C7-BCF63B7B34F4}">
      <dsp:nvSpPr>
        <dsp:cNvPr id="0" name=""/>
        <dsp:cNvSpPr/>
      </dsp:nvSpPr>
      <dsp:spPr>
        <a:xfrm>
          <a:off x="1565987" y="2460497"/>
          <a:ext cx="5717676" cy="10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Grants, Federal Guaranteed </a:t>
          </a:r>
          <a:r>
            <a:rPr lang="en-US" sz="2200" kern="1200" dirty="0">
              <a:solidFill>
                <a:srgbClr val="FF0000"/>
              </a:solidFill>
            </a:rPr>
            <a:t>Student Loans</a:t>
          </a:r>
          <a:r>
            <a:rPr lang="en-US" sz="2200" kern="1200" dirty="0"/>
            <a:t>, and </a:t>
          </a:r>
          <a:r>
            <a:rPr lang="en-US" sz="2200" kern="1200" dirty="0">
              <a:solidFill>
                <a:srgbClr val="FF0000"/>
              </a:solidFill>
            </a:rPr>
            <a:t>Work-Study</a:t>
          </a:r>
          <a:r>
            <a:rPr lang="en-US" sz="2200" kern="1200" dirty="0"/>
            <a:t> provided by the Federal Government</a:t>
          </a:r>
        </a:p>
      </dsp:txBody>
      <dsp:txXfrm>
        <a:off x="1565987" y="2460497"/>
        <a:ext cx="5717676" cy="1092445"/>
      </dsp:txXfrm>
    </dsp:sp>
    <dsp:sp modelId="{A74D93A3-E1E3-4710-A9A3-F49C8E8C85FB}">
      <dsp:nvSpPr>
        <dsp:cNvPr id="0" name=""/>
        <dsp:cNvSpPr/>
      </dsp:nvSpPr>
      <dsp:spPr>
        <a:xfrm>
          <a:off x="1456732" y="3552942"/>
          <a:ext cx="582693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B0F41B4-48F5-428A-A5AB-735E1D23DEB1}">
      <dsp:nvSpPr>
        <dsp:cNvPr id="0" name=""/>
        <dsp:cNvSpPr/>
      </dsp:nvSpPr>
      <dsp:spPr>
        <a:xfrm>
          <a:off x="0" y="3608739"/>
          <a:ext cx="728366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0AE2E9-0F0D-4CC3-9056-D4FD9756E4D5}">
      <dsp:nvSpPr>
        <dsp:cNvPr id="0" name=""/>
        <dsp:cNvSpPr/>
      </dsp:nvSpPr>
      <dsp:spPr>
        <a:xfrm>
          <a:off x="0" y="3608739"/>
          <a:ext cx="1456732" cy="12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What do you need?</a:t>
          </a:r>
          <a:endParaRPr lang="en-US" sz="1800" kern="1200"/>
        </a:p>
      </dsp:txBody>
      <dsp:txXfrm>
        <a:off x="0" y="3608739"/>
        <a:ext cx="1456732" cy="1202864"/>
      </dsp:txXfrm>
    </dsp:sp>
    <dsp:sp modelId="{63D65EF0-5ABE-49F4-8BF3-55C5F6A627B8}">
      <dsp:nvSpPr>
        <dsp:cNvPr id="0" name=""/>
        <dsp:cNvSpPr/>
      </dsp:nvSpPr>
      <dsp:spPr>
        <a:xfrm>
          <a:off x="1565987" y="3663362"/>
          <a:ext cx="5717676" cy="10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Tax forms/records, W-2 forms, social security number, driver’s license and FSA ID</a:t>
          </a:r>
        </a:p>
      </dsp:txBody>
      <dsp:txXfrm>
        <a:off x="1565987" y="3663362"/>
        <a:ext cx="5717676" cy="1092445"/>
      </dsp:txXfrm>
    </dsp:sp>
    <dsp:sp modelId="{96DA7480-1E4F-4A88-8463-E779C785E5E0}">
      <dsp:nvSpPr>
        <dsp:cNvPr id="0" name=""/>
        <dsp:cNvSpPr/>
      </dsp:nvSpPr>
      <dsp:spPr>
        <a:xfrm>
          <a:off x="1456732" y="4755807"/>
          <a:ext cx="582693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56EB74C-DA7E-4350-A2D2-8B9004ADBEAD}">
      <dsp:nvSpPr>
        <dsp:cNvPr id="0" name=""/>
        <dsp:cNvSpPr/>
      </dsp:nvSpPr>
      <dsp:spPr>
        <a:xfrm>
          <a:off x="0" y="4811604"/>
          <a:ext cx="728366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6B8E17-6453-4ED8-8C0A-237DCFE9F56D}">
      <dsp:nvSpPr>
        <dsp:cNvPr id="0" name=""/>
        <dsp:cNvSpPr/>
      </dsp:nvSpPr>
      <dsp:spPr>
        <a:xfrm>
          <a:off x="0" y="4811604"/>
          <a:ext cx="1456732" cy="12028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How do you apply?</a:t>
          </a:r>
          <a:endParaRPr lang="en-US" sz="1800" kern="1200" dirty="0"/>
        </a:p>
      </dsp:txBody>
      <dsp:txXfrm>
        <a:off x="0" y="4811604"/>
        <a:ext cx="1456732" cy="1202864"/>
      </dsp:txXfrm>
    </dsp:sp>
    <dsp:sp modelId="{AAB10640-B0BD-4912-A204-8CB84E997740}">
      <dsp:nvSpPr>
        <dsp:cNvPr id="0" name=""/>
        <dsp:cNvSpPr/>
      </dsp:nvSpPr>
      <dsp:spPr>
        <a:xfrm>
          <a:off x="1565987" y="4866226"/>
          <a:ext cx="5717676" cy="10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Go to:  </a:t>
          </a:r>
          <a:r>
            <a:rPr lang="en-US" sz="1600" kern="1200" dirty="0">
              <a:hlinkClick xmlns:r="http://schemas.openxmlformats.org/officeDocument/2006/relationships" r:id="rId1"/>
            </a:rPr>
            <a:t>https://www-bths.stjohns.k12.fl.us/guidance/fafsa-free-application-for-federal-student-aid/</a:t>
          </a:r>
          <a:r>
            <a:rPr lang="en-US" sz="1600" kern="1200" dirty="0"/>
            <a:t>   </a:t>
          </a:r>
          <a:r>
            <a:rPr lang="en-US" sz="1900" kern="1200" dirty="0"/>
            <a:t>for direct access to the application, instructions on how to create your FSA ID, complete the application and tips &amp; resources.</a:t>
          </a:r>
        </a:p>
      </dsp:txBody>
      <dsp:txXfrm>
        <a:off x="1565987" y="4866226"/>
        <a:ext cx="5717676" cy="1092445"/>
      </dsp:txXfrm>
    </dsp:sp>
    <dsp:sp modelId="{9DBF5E45-722B-466E-951B-DD8B3B01D116}">
      <dsp:nvSpPr>
        <dsp:cNvPr id="0" name=""/>
        <dsp:cNvSpPr/>
      </dsp:nvSpPr>
      <dsp:spPr>
        <a:xfrm>
          <a:off x="1456732" y="5958671"/>
          <a:ext cx="5826931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E299E-0312-402F-B235-8D9969B70454}">
      <dsp:nvSpPr>
        <dsp:cNvPr id="0" name=""/>
        <dsp:cNvSpPr/>
      </dsp:nvSpPr>
      <dsp:spPr>
        <a:xfrm>
          <a:off x="0" y="304334"/>
          <a:ext cx="6666833" cy="850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16560" rIns="51742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EVERYONE</a:t>
          </a:r>
        </a:p>
      </dsp:txBody>
      <dsp:txXfrm>
        <a:off x="0" y="304334"/>
        <a:ext cx="6666833" cy="850500"/>
      </dsp:txXfrm>
    </dsp:sp>
    <dsp:sp modelId="{23E258BC-4586-4A1C-9617-CFDA7E0D192A}">
      <dsp:nvSpPr>
        <dsp:cNvPr id="0" name=""/>
        <dsp:cNvSpPr/>
      </dsp:nvSpPr>
      <dsp:spPr>
        <a:xfrm>
          <a:off x="333341" y="9134"/>
          <a:ext cx="4666783" cy="590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Who should apply?</a:t>
          </a:r>
          <a:endParaRPr lang="en-US" sz="2000" kern="1200"/>
        </a:p>
      </dsp:txBody>
      <dsp:txXfrm>
        <a:off x="362162" y="37955"/>
        <a:ext cx="4609141" cy="532758"/>
      </dsp:txXfrm>
    </dsp:sp>
    <dsp:sp modelId="{C91E8008-5FA2-426B-8FF1-D7C89561A6BB}">
      <dsp:nvSpPr>
        <dsp:cNvPr id="0" name=""/>
        <dsp:cNvSpPr/>
      </dsp:nvSpPr>
      <dsp:spPr>
        <a:xfrm>
          <a:off x="0" y="1558034"/>
          <a:ext cx="6666833" cy="1165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16560" rIns="51742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Application opens </a:t>
          </a:r>
          <a:r>
            <a:rPr lang="en-US" sz="2000" kern="1200" dirty="0">
              <a:highlight>
                <a:srgbClr val="FFFF00"/>
              </a:highlight>
            </a:rPr>
            <a:t>October 1</a:t>
          </a:r>
          <a:r>
            <a:rPr lang="en-US" sz="2000" kern="1200" baseline="30000" dirty="0">
              <a:highlight>
                <a:srgbClr val="FFFF00"/>
              </a:highlight>
            </a:rPr>
            <a:t>st</a:t>
          </a:r>
          <a:endParaRPr lang="en-US" sz="2000" kern="1200" dirty="0">
            <a:highlight>
              <a:srgbClr val="FFFF00"/>
            </a:highlight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This money is </a:t>
          </a:r>
          <a:r>
            <a:rPr lang="en-US" sz="2000" kern="1200" dirty="0">
              <a:highlight>
                <a:srgbClr val="00FFFF"/>
              </a:highlight>
            </a:rPr>
            <a:t>NOT</a:t>
          </a:r>
          <a:r>
            <a:rPr lang="en-US" sz="2000" kern="1200" dirty="0"/>
            <a:t> first come first served!</a:t>
          </a:r>
        </a:p>
      </dsp:txBody>
      <dsp:txXfrm>
        <a:off x="0" y="1558034"/>
        <a:ext cx="6666833" cy="1165500"/>
      </dsp:txXfrm>
    </dsp:sp>
    <dsp:sp modelId="{4C65883E-252E-4398-896B-DA491FF8B1F5}">
      <dsp:nvSpPr>
        <dsp:cNvPr id="0" name=""/>
        <dsp:cNvSpPr/>
      </dsp:nvSpPr>
      <dsp:spPr>
        <a:xfrm>
          <a:off x="333341" y="1262834"/>
          <a:ext cx="4666783" cy="590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When should you apply?</a:t>
          </a:r>
          <a:endParaRPr lang="en-US" sz="2000" kern="1200"/>
        </a:p>
      </dsp:txBody>
      <dsp:txXfrm>
        <a:off x="362162" y="1291655"/>
        <a:ext cx="4609141" cy="532758"/>
      </dsp:txXfrm>
    </dsp:sp>
    <dsp:sp modelId="{F7046896-0B3B-45D4-8171-A0932D8D1B13}">
      <dsp:nvSpPr>
        <dsp:cNvPr id="0" name=""/>
        <dsp:cNvSpPr/>
      </dsp:nvSpPr>
      <dsp:spPr>
        <a:xfrm>
          <a:off x="0" y="3126734"/>
          <a:ext cx="6666833" cy="113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16560" rIns="51742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14 different Grants and Scholarships provided by the State Government, including </a:t>
          </a:r>
          <a:r>
            <a:rPr lang="en-US" sz="2000" kern="1200" dirty="0">
              <a:highlight>
                <a:srgbClr val="FFFF00"/>
              </a:highlight>
            </a:rPr>
            <a:t>Bright Futures.</a:t>
          </a:r>
          <a:endParaRPr lang="en-US" sz="2000" kern="1200" dirty="0"/>
        </a:p>
      </dsp:txBody>
      <dsp:txXfrm>
        <a:off x="0" y="3126734"/>
        <a:ext cx="6666833" cy="1134000"/>
      </dsp:txXfrm>
    </dsp:sp>
    <dsp:sp modelId="{D5D734F6-400D-49DA-B86F-38B246EFF371}">
      <dsp:nvSpPr>
        <dsp:cNvPr id="0" name=""/>
        <dsp:cNvSpPr/>
      </dsp:nvSpPr>
      <dsp:spPr>
        <a:xfrm>
          <a:off x="333341" y="2831534"/>
          <a:ext cx="4666783" cy="590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What does this application cover?</a:t>
          </a:r>
          <a:endParaRPr lang="en-US" sz="2000" kern="1200"/>
        </a:p>
      </dsp:txBody>
      <dsp:txXfrm>
        <a:off x="362162" y="2860355"/>
        <a:ext cx="4609141" cy="532758"/>
      </dsp:txXfrm>
    </dsp:sp>
    <dsp:sp modelId="{3CF466DF-8878-4A1A-9CF3-F7C17146C362}">
      <dsp:nvSpPr>
        <dsp:cNvPr id="0" name=""/>
        <dsp:cNvSpPr/>
      </dsp:nvSpPr>
      <dsp:spPr>
        <a:xfrm>
          <a:off x="0" y="4648164"/>
          <a:ext cx="6666833" cy="1228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416560" rIns="51742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Go to </a:t>
          </a:r>
          <a:r>
            <a:rPr lang="en-US" sz="1800" kern="1200" dirty="0">
              <a:hlinkClick xmlns:r="http://schemas.openxmlformats.org/officeDocument/2006/relationships" r:id="rId1"/>
            </a:rPr>
            <a:t>http://www.floridastudentfinancialaid.org/</a:t>
          </a:r>
          <a:endParaRPr lang="en-US" sz="12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Helpful hints guide located here: </a:t>
          </a:r>
          <a:r>
            <a:rPr lang="en-US" sz="1200" kern="1200" dirty="0">
              <a:hlinkClick xmlns:r="http://schemas.openxmlformats.org/officeDocument/2006/relationships" r:id="rId2"/>
            </a:rPr>
            <a:t>http://relschoolcounseling.weebly.com/resources--frequently-used-documents.html</a:t>
          </a:r>
          <a:r>
            <a:rPr lang="en-US" sz="1200" kern="1200" dirty="0"/>
            <a:t> </a:t>
          </a:r>
        </a:p>
      </dsp:txBody>
      <dsp:txXfrm>
        <a:off x="0" y="4648164"/>
        <a:ext cx="6666833" cy="1228500"/>
      </dsp:txXfrm>
    </dsp:sp>
    <dsp:sp modelId="{B9654706-ED19-45E5-A6A9-D3F8421FD981}">
      <dsp:nvSpPr>
        <dsp:cNvPr id="0" name=""/>
        <dsp:cNvSpPr/>
      </dsp:nvSpPr>
      <dsp:spPr>
        <a:xfrm>
          <a:off x="333341" y="4368734"/>
          <a:ext cx="4666783" cy="59040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How do you apply?</a:t>
          </a:r>
          <a:endParaRPr lang="en-US" sz="2000" kern="1200"/>
        </a:p>
      </dsp:txBody>
      <dsp:txXfrm>
        <a:off x="362162" y="4397555"/>
        <a:ext cx="4609141" cy="5327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C8374-3700-4E7B-B301-E6F525BD9047}">
      <dsp:nvSpPr>
        <dsp:cNvPr id="0" name=""/>
        <dsp:cNvSpPr/>
      </dsp:nvSpPr>
      <dsp:spPr>
        <a:xfrm>
          <a:off x="0" y="15340"/>
          <a:ext cx="7173016" cy="5996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Who should apply?</a:t>
          </a:r>
          <a:endParaRPr lang="en-US" sz="2500" kern="1200"/>
        </a:p>
      </dsp:txBody>
      <dsp:txXfrm>
        <a:off x="29271" y="44611"/>
        <a:ext cx="7114474" cy="541083"/>
      </dsp:txXfrm>
    </dsp:sp>
    <dsp:sp modelId="{46329BCE-CA62-4F1E-A8DF-3ADDD0E2E11A}">
      <dsp:nvSpPr>
        <dsp:cNvPr id="0" name=""/>
        <dsp:cNvSpPr/>
      </dsp:nvSpPr>
      <dsp:spPr>
        <a:xfrm>
          <a:off x="0" y="614965"/>
          <a:ext cx="7173016" cy="905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74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EVERYONE!  Talk to the college/university financial aid office to determine what programs for which you qualify.  This is </a:t>
          </a:r>
          <a:r>
            <a:rPr lang="en-US" sz="2000" kern="1200" dirty="0">
              <a:highlight>
                <a:srgbClr val="FFFF00"/>
              </a:highlight>
            </a:rPr>
            <a:t>FIRST COME FIRST SERVED!</a:t>
          </a:r>
        </a:p>
      </dsp:txBody>
      <dsp:txXfrm>
        <a:off x="0" y="614965"/>
        <a:ext cx="7173016" cy="905625"/>
      </dsp:txXfrm>
    </dsp:sp>
    <dsp:sp modelId="{A94822E0-25DD-4BF5-85E3-75CCE03457B0}">
      <dsp:nvSpPr>
        <dsp:cNvPr id="0" name=""/>
        <dsp:cNvSpPr/>
      </dsp:nvSpPr>
      <dsp:spPr>
        <a:xfrm>
          <a:off x="0" y="1520590"/>
          <a:ext cx="7173016" cy="599625"/>
        </a:xfrm>
        <a:prstGeom prst="round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When should you apply?</a:t>
          </a:r>
          <a:endParaRPr lang="en-US" sz="2500" kern="1200"/>
        </a:p>
      </dsp:txBody>
      <dsp:txXfrm>
        <a:off x="29271" y="1549861"/>
        <a:ext cx="7114474" cy="541083"/>
      </dsp:txXfrm>
    </dsp:sp>
    <dsp:sp modelId="{21CA7071-CAF9-4842-8C0F-96019A0F2636}">
      <dsp:nvSpPr>
        <dsp:cNvPr id="0" name=""/>
        <dsp:cNvSpPr/>
      </dsp:nvSpPr>
      <dsp:spPr>
        <a:xfrm>
          <a:off x="0" y="2120215"/>
          <a:ext cx="7173016" cy="62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74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EARLY! Contact the college/university for their specific deadlines.</a:t>
          </a:r>
        </a:p>
      </dsp:txBody>
      <dsp:txXfrm>
        <a:off x="0" y="2120215"/>
        <a:ext cx="7173016" cy="621000"/>
      </dsp:txXfrm>
    </dsp:sp>
    <dsp:sp modelId="{2C9E1F59-E9C1-49F6-AF79-C04B397F3E44}">
      <dsp:nvSpPr>
        <dsp:cNvPr id="0" name=""/>
        <dsp:cNvSpPr/>
      </dsp:nvSpPr>
      <dsp:spPr>
        <a:xfrm>
          <a:off x="0" y="2741215"/>
          <a:ext cx="7173016" cy="599625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What does this application cover?</a:t>
          </a:r>
          <a:endParaRPr lang="en-US" sz="2500" kern="1200"/>
        </a:p>
      </dsp:txBody>
      <dsp:txXfrm>
        <a:off x="29271" y="2770486"/>
        <a:ext cx="7114474" cy="541083"/>
      </dsp:txXfrm>
    </dsp:sp>
    <dsp:sp modelId="{C29684BD-0074-4C7D-8BA4-FF342F7E7A60}">
      <dsp:nvSpPr>
        <dsp:cNvPr id="0" name=""/>
        <dsp:cNvSpPr/>
      </dsp:nvSpPr>
      <dsp:spPr>
        <a:xfrm>
          <a:off x="0" y="3340840"/>
          <a:ext cx="7173016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74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Grants and Scholarships provided by the college/university.</a:t>
          </a:r>
        </a:p>
      </dsp:txBody>
      <dsp:txXfrm>
        <a:off x="0" y="3340840"/>
        <a:ext cx="7173016" cy="414000"/>
      </dsp:txXfrm>
    </dsp:sp>
    <dsp:sp modelId="{D18E4768-DAE1-47DC-A6B4-7D0E2AF630D6}">
      <dsp:nvSpPr>
        <dsp:cNvPr id="0" name=""/>
        <dsp:cNvSpPr/>
      </dsp:nvSpPr>
      <dsp:spPr>
        <a:xfrm>
          <a:off x="0" y="3754840"/>
          <a:ext cx="7173016" cy="599625"/>
        </a:xfrm>
        <a:prstGeom prst="round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What do you need?</a:t>
          </a:r>
          <a:endParaRPr lang="en-US" sz="2500" kern="1200"/>
        </a:p>
      </dsp:txBody>
      <dsp:txXfrm>
        <a:off x="29271" y="3784111"/>
        <a:ext cx="7114474" cy="541083"/>
      </dsp:txXfrm>
    </dsp:sp>
    <dsp:sp modelId="{1D6FEF7C-9DD8-4B3F-8E21-A3A51BE2E549}">
      <dsp:nvSpPr>
        <dsp:cNvPr id="0" name=""/>
        <dsp:cNvSpPr/>
      </dsp:nvSpPr>
      <dsp:spPr>
        <a:xfrm>
          <a:off x="0" y="4354465"/>
          <a:ext cx="7173016" cy="62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74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highlight>
                <a:srgbClr val="FFFF00"/>
              </a:highlight>
            </a:rPr>
            <a:t>Usually, the FAFSA has to be filled out first,</a:t>
          </a:r>
          <a:r>
            <a:rPr lang="en-US" sz="2000" kern="1200" dirty="0"/>
            <a:t> but contact the college/university to find out more information.</a:t>
          </a:r>
        </a:p>
      </dsp:txBody>
      <dsp:txXfrm>
        <a:off x="0" y="4354465"/>
        <a:ext cx="7173016" cy="621000"/>
      </dsp:txXfrm>
    </dsp:sp>
    <dsp:sp modelId="{451AA26F-CF7A-41B9-AC17-276C59BB3EB0}">
      <dsp:nvSpPr>
        <dsp:cNvPr id="0" name=""/>
        <dsp:cNvSpPr/>
      </dsp:nvSpPr>
      <dsp:spPr>
        <a:xfrm>
          <a:off x="0" y="4975465"/>
          <a:ext cx="7173016" cy="599625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How do you apply?</a:t>
          </a:r>
          <a:endParaRPr lang="en-US" sz="2500" kern="1200"/>
        </a:p>
      </dsp:txBody>
      <dsp:txXfrm>
        <a:off x="29271" y="5004736"/>
        <a:ext cx="7114474" cy="541083"/>
      </dsp:txXfrm>
    </dsp:sp>
    <dsp:sp modelId="{8DE51CEF-9C0F-499A-BE6A-A29D6419EC8E}">
      <dsp:nvSpPr>
        <dsp:cNvPr id="0" name=""/>
        <dsp:cNvSpPr/>
      </dsp:nvSpPr>
      <dsp:spPr>
        <a:xfrm>
          <a:off x="0" y="5575090"/>
          <a:ext cx="7173016" cy="62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74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Colleges and Universities generally have a separate application process for financial aid.</a:t>
          </a:r>
        </a:p>
      </dsp:txBody>
      <dsp:txXfrm>
        <a:off x="0" y="5575090"/>
        <a:ext cx="7173016" cy="621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F167B-2C7B-49B1-A246-6D932AB078EA}">
      <dsp:nvSpPr>
        <dsp:cNvPr id="0" name=""/>
        <dsp:cNvSpPr/>
      </dsp:nvSpPr>
      <dsp:spPr>
        <a:xfrm>
          <a:off x="80454" y="445306"/>
          <a:ext cx="3492389" cy="209543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Who should apply?    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EVERYONE</a:t>
          </a:r>
          <a:r>
            <a:rPr lang="en-US" sz="1900" kern="1200" dirty="0"/>
            <a:t> </a:t>
          </a:r>
        </a:p>
      </dsp:txBody>
      <dsp:txXfrm>
        <a:off x="80454" y="445306"/>
        <a:ext cx="3492389" cy="2095433"/>
      </dsp:txXfrm>
    </dsp:sp>
    <dsp:sp modelId="{4CD9AD96-4F7A-4ECB-B594-1CF8681379FD}">
      <dsp:nvSpPr>
        <dsp:cNvPr id="0" name=""/>
        <dsp:cNvSpPr/>
      </dsp:nvSpPr>
      <dsp:spPr>
        <a:xfrm>
          <a:off x="3817345" y="445306"/>
          <a:ext cx="3885422" cy="2095433"/>
        </a:xfrm>
        <a:prstGeom prst="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 dirty="0"/>
            <a:t>When should you apply?  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NOW</a:t>
          </a:r>
          <a:r>
            <a:rPr lang="en-US" sz="1800" b="0" kern="1200" dirty="0">
              <a:solidFill>
                <a:schemeClr val="tx1"/>
              </a:solidFill>
            </a:rPr>
            <a:t> and continue searching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0" kern="1200" dirty="0">
              <a:solidFill>
                <a:schemeClr val="tx1"/>
              </a:solidFill>
            </a:rPr>
            <a:t>For scholarships even when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0" kern="1200" dirty="0">
              <a:solidFill>
                <a:schemeClr val="tx1"/>
              </a:solidFill>
            </a:rPr>
            <a:t>you’re in college.</a:t>
          </a:r>
        </a:p>
      </dsp:txBody>
      <dsp:txXfrm>
        <a:off x="3817345" y="445306"/>
        <a:ext cx="3885422" cy="2095433"/>
      </dsp:txXfrm>
    </dsp:sp>
    <dsp:sp modelId="{2221A7B7-0731-47D0-B9B8-AF2A7B6C77AC}">
      <dsp:nvSpPr>
        <dsp:cNvPr id="0" name=""/>
        <dsp:cNvSpPr/>
      </dsp:nvSpPr>
      <dsp:spPr>
        <a:xfrm>
          <a:off x="101059" y="2983372"/>
          <a:ext cx="3492389" cy="3115239"/>
        </a:xfrm>
        <a:prstGeom prst="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 dirty="0"/>
            <a:t>What do you need?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900" b="1" kern="1200" dirty="0"/>
            <a:t>   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0" kern="1200" dirty="0">
              <a:solidFill>
                <a:schemeClr val="tx1"/>
              </a:solidFill>
            </a:rPr>
            <a:t>Complete the scholarship application, your transcript (use Parchment)</a:t>
          </a:r>
          <a:r>
            <a:rPr lang="en-US" sz="1600" kern="1200" dirty="0">
              <a:solidFill>
                <a:schemeClr val="tx1"/>
              </a:solidFill>
            </a:rPr>
            <a:t>, essay, and possibly a resume of activities and SAT/ACT test scores.</a:t>
          </a:r>
        </a:p>
      </dsp:txBody>
      <dsp:txXfrm>
        <a:off x="101059" y="2983372"/>
        <a:ext cx="3492389" cy="3115239"/>
      </dsp:txXfrm>
    </dsp:sp>
    <dsp:sp modelId="{5A880EBE-41F7-429C-8FE1-0433D427E108}">
      <dsp:nvSpPr>
        <dsp:cNvPr id="0" name=""/>
        <dsp:cNvSpPr/>
      </dsp:nvSpPr>
      <dsp:spPr>
        <a:xfrm>
          <a:off x="3827578" y="3013599"/>
          <a:ext cx="3818299" cy="3096191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How do you find scholarships?     </a:t>
          </a:r>
          <a:r>
            <a:rPr lang="en-US" sz="1800" b="1" kern="1200" dirty="0">
              <a:solidFill>
                <a:schemeClr val="tx1"/>
              </a:solidFill>
            </a:rPr>
            <a:t>Lots of places!</a:t>
          </a:r>
          <a:r>
            <a:rPr lang="en-US" sz="1100" b="1" kern="1200" dirty="0">
              <a:solidFill>
                <a:schemeClr val="tx1"/>
              </a:solidFill>
            </a:rPr>
            <a:t>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baseline="0" dirty="0">
              <a:solidFill>
                <a:schemeClr val="tx1"/>
              </a:solidFill>
            </a:rPr>
            <a:t>Bartram Trail High School Counseling Website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baseline="0" dirty="0">
              <a:solidFill>
                <a:schemeClr val="tx1"/>
              </a:solidFill>
            </a:rPr>
            <a:t>Student’s Employers                                                          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baseline="0" dirty="0">
              <a:solidFill>
                <a:schemeClr val="tx1"/>
              </a:solidFill>
            </a:rPr>
            <a:t>Parent Employers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baseline="0" dirty="0">
              <a:solidFill>
                <a:schemeClr val="tx1"/>
              </a:solidFill>
            </a:rPr>
            <a:t>Church and Civic Organizations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baseline="0" dirty="0">
              <a:solidFill>
                <a:schemeClr val="tx1"/>
              </a:solidFill>
            </a:rPr>
            <a:t>National, State and Local Organizations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baseline="0" dirty="0">
              <a:solidFill>
                <a:schemeClr val="tx1"/>
              </a:solidFill>
            </a:rPr>
            <a:t>Corporations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baseline="0" dirty="0">
              <a:solidFill>
                <a:schemeClr val="tx1"/>
              </a:solidFill>
            </a:rPr>
            <a:t>Special Interest Groups</a:t>
          </a:r>
          <a:endParaRPr lang="en-US" sz="1400" b="1" kern="1200" dirty="0">
            <a:solidFill>
              <a:schemeClr val="tx1"/>
            </a:solidFill>
          </a:endParaRPr>
        </a:p>
      </dsp:txBody>
      <dsp:txXfrm>
        <a:off x="3827578" y="3013599"/>
        <a:ext cx="3818299" cy="3096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2T20:08:08.3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24575,'0'-1'-8191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2T20:08:08.3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24575,'0'-1'-8191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2T20:08:08.3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24575,'0'-1'-8191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2T20:08:16.5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2T20:09:36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28A11-B386-4F40-8058-F9E55B86D1F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B2227-EA92-44C3-B95F-DCAFF2DE4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0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,</a:t>
            </a: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0331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44638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8596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431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003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575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147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9D318BA-A8D9-4E98-BBEE-B1360570C60A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3371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,</a:t>
            </a: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0331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44638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8596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431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003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575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147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9D318BA-A8D9-4E98-BBEE-B1360570C60A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239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,</a:t>
            </a:r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0331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44638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8596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431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003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575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147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9D318BA-A8D9-4E98-BBEE-B1360570C60A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6576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,</a:t>
            </a: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0331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44638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8596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431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003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575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147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4CB760-B10F-44E4-A1FD-0567E569CF50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5011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,</a:t>
            </a: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0331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44638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985963" indent="-2206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431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003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575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14763" indent="-2206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4CB760-B10F-44E4-A1FD-0567E569CF5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14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7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75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93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89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30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9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2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9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7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72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0F1C3-20FE-4BA3-957B-636A9E8441A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C62A6-3050-4549-BF89-A1CAF33E9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6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microsoft.com/office/2018/10/relationships/comments" Target="../comments/modernComment_103_B29202FD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7" Type="http://schemas.openxmlformats.org/officeDocument/2006/relationships/diagramLayout" Target="../diagrams/layout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openxmlformats.org/officeDocument/2006/relationships/image" Target="../media/image80.png"/><Relationship Id="rId10" Type="http://schemas.microsoft.com/office/2007/relationships/diagramDrawing" Target="../diagrams/drawing3.xml"/><Relationship Id="rId9" Type="http://schemas.openxmlformats.org/officeDocument/2006/relationships/diagramColors" Target="../diagrams/colors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80.png"/><Relationship Id="rId4" Type="http://schemas.openxmlformats.org/officeDocument/2006/relationships/customXml" Target="../ink/ink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jrstate.edu/scholarship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www-bths.stjohns.k12.fl.us/guidance/wp-content/uploads/sites/18/2020/10/SJRSC-logo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FirstName.LastName@gmail.co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7D2973-BA25-399B-A892-AA7EA7946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EE098-9305-409D-B1B6-7BEDFE3FD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028" y="4805253"/>
            <a:ext cx="11625943" cy="109396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 </a:t>
            </a:r>
            <a:br>
              <a:rPr lang="en-US" b="1" dirty="0"/>
            </a:br>
            <a:r>
              <a:rPr lang="en-US" b="1" dirty="0"/>
              <a:t>Financial Aid &amp; Scholarships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6D7379-A751-EC66-E67B-132811919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872659"/>
            <a:ext cx="9144000" cy="569521"/>
          </a:xfrm>
        </p:spPr>
        <p:txBody>
          <a:bodyPr/>
          <a:lstStyle/>
          <a:p>
            <a:r>
              <a:rPr lang="en-US" dirty="0"/>
              <a:t>Presented by your school counselors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7364879-2A2C-727B-05AB-F2272F44F0F2}"/>
              </a:ext>
            </a:extLst>
          </p:cNvPr>
          <p:cNvSpPr txBox="1">
            <a:spLocks/>
          </p:cNvSpPr>
          <p:nvPr/>
        </p:nvSpPr>
        <p:spPr>
          <a:xfrm>
            <a:off x="1641623" y="415820"/>
            <a:ext cx="8908754" cy="18564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defRPr/>
            </a:pPr>
            <a:r>
              <a:rPr lang="en-US" sz="5000" b="1" dirty="0"/>
              <a:t>Bartram Trail High School Seniors</a:t>
            </a:r>
            <a:br>
              <a:rPr lang="en-US" b="1" dirty="0"/>
            </a:br>
            <a:r>
              <a:rPr lang="en-US" i="1" dirty="0">
                <a:latin typeface="Berlin Sans FB Demi" panose="020E0802020502020306" pitchFamily="34" charset="0"/>
              </a:rPr>
              <a:t>Class of 2027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10D5EF2-1770-279F-34D8-6EA3DCDD2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2284501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589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9DC864-D58C-4E55-96A9-C99BA157381D}"/>
              </a:ext>
            </a:extLst>
          </p:cNvPr>
          <p:cNvSpPr txBox="1">
            <a:spLocks/>
          </p:cNvSpPr>
          <p:nvPr/>
        </p:nvSpPr>
        <p:spPr>
          <a:xfrm>
            <a:off x="549633" y="506202"/>
            <a:ext cx="11018520" cy="8976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400" b="1" dirty="0"/>
              <a:t>What is Financial Aid ?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2037" y="1929798"/>
            <a:ext cx="6553795" cy="426069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/>
              <a:t>Financial aid is </a:t>
            </a:r>
            <a:r>
              <a:rPr lang="en-US" sz="3000" b="1" dirty="0">
                <a:highlight>
                  <a:srgbClr val="FFFF00"/>
                </a:highlight>
              </a:rPr>
              <a:t>ANY</a:t>
            </a:r>
            <a:r>
              <a:rPr lang="en-US" sz="3000" b="1" dirty="0"/>
              <a:t> Resource that can help                                           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b="1" dirty="0"/>
              <a:t>you pay for college.</a:t>
            </a:r>
          </a:p>
          <a:p>
            <a:pPr lvl="1"/>
            <a:r>
              <a:rPr lang="en-US" sz="2200" dirty="0"/>
              <a:t>Grants  - you do not have to pay back</a:t>
            </a:r>
          </a:p>
          <a:p>
            <a:pPr lvl="1"/>
            <a:r>
              <a:rPr lang="en-US" sz="2200" dirty="0"/>
              <a:t>Scholarships - you do not have to pay back</a:t>
            </a:r>
          </a:p>
          <a:p>
            <a:pPr lvl="1"/>
            <a:r>
              <a:rPr lang="en-US" sz="2200" dirty="0"/>
              <a:t>Work-Study - you do not have to pay back</a:t>
            </a:r>
          </a:p>
          <a:p>
            <a:pPr lvl="1"/>
            <a:r>
              <a:rPr lang="en-US" sz="2200" dirty="0"/>
              <a:t>Loans - you </a:t>
            </a:r>
            <a:r>
              <a:rPr lang="en-US" sz="2200" b="1" dirty="0">
                <a:solidFill>
                  <a:srgbClr val="FF0000"/>
                </a:solidFill>
              </a:rPr>
              <a:t>DO</a:t>
            </a:r>
            <a:r>
              <a:rPr lang="en-US" sz="2200" dirty="0"/>
              <a:t> have to pay back</a:t>
            </a:r>
          </a:p>
          <a:p>
            <a:pPr marL="457200" lvl="1"/>
            <a:endParaRPr lang="en-US" sz="1900" dirty="0"/>
          </a:p>
          <a:p>
            <a:pPr marL="0" indent="0">
              <a:buNone/>
            </a:pPr>
            <a:r>
              <a:rPr lang="en-US" sz="3000" b="1" dirty="0"/>
              <a:t>You can use financial aid to help pay for:</a:t>
            </a:r>
          </a:p>
          <a:p>
            <a:pPr lvl="1"/>
            <a:r>
              <a:rPr lang="en-US" sz="2200" dirty="0"/>
              <a:t>Tuition</a:t>
            </a:r>
          </a:p>
          <a:p>
            <a:pPr lvl="1"/>
            <a:r>
              <a:rPr lang="en-US" sz="2200" dirty="0"/>
              <a:t>Room &amp; Board</a:t>
            </a:r>
          </a:p>
          <a:p>
            <a:pPr lvl="1"/>
            <a:r>
              <a:rPr lang="en-US" sz="2200" dirty="0"/>
              <a:t>Books</a:t>
            </a:r>
          </a:p>
          <a:p>
            <a:pPr lvl="1"/>
            <a:r>
              <a:rPr lang="en-US" sz="2200" dirty="0"/>
              <a:t>Supplies</a:t>
            </a:r>
          </a:p>
          <a:p>
            <a:pPr lvl="1"/>
            <a:r>
              <a:rPr lang="en-US" sz="2200" dirty="0"/>
              <a:t>Transportation</a:t>
            </a:r>
          </a:p>
        </p:txBody>
      </p:sp>
      <p:pic>
        <p:nvPicPr>
          <p:cNvPr id="1026" name="Picture 2" descr="Where To Look For Financial Aid for Paralegal Programs ...">
            <a:extLst>
              <a:ext uri="{FF2B5EF4-FFF2-40B4-BE49-F238E27FC236}">
                <a16:creationId xmlns:a16="http://schemas.microsoft.com/office/drawing/2014/main" id="{7AA54AC4-51CB-3EED-088D-CCFE009223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r="5838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83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4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26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5C209C-78D8-4AD3-BF55-3B0EDA55A7EF}"/>
              </a:ext>
            </a:extLst>
          </p:cNvPr>
          <p:cNvSpPr txBox="1">
            <a:spLocks/>
          </p:cNvSpPr>
          <p:nvPr/>
        </p:nvSpPr>
        <p:spPr>
          <a:xfrm>
            <a:off x="653146" y="598714"/>
            <a:ext cx="3265714" cy="5286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FFFFFF"/>
                </a:solidFill>
              </a:rPr>
              <a:t>T</a:t>
            </a: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here are</a:t>
            </a:r>
          </a:p>
          <a:p>
            <a:pPr>
              <a:lnSpc>
                <a:spcPct val="100000"/>
              </a:lnSpc>
            </a:pPr>
            <a:r>
              <a:rPr lang="en-US" sz="5000" b="1" i="1" kern="1200" dirty="0">
                <a:latin typeface="Aharoni" panose="02010803020104030203" pitchFamily="2" charset="-79"/>
                <a:cs typeface="Aharoni" panose="02010803020104030203" pitchFamily="2" charset="-79"/>
              </a:rPr>
              <a:t>FOUR</a:t>
            </a:r>
            <a:endParaRPr lang="en-US" sz="5000" b="1" i="1" dirty="0">
              <a:solidFill>
                <a:srgbClr val="FFFF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>
              <a:lnSpc>
                <a:spcPct val="100000"/>
              </a:lnSpc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ways to get Financial Aid</a:t>
            </a:r>
          </a:p>
          <a:p>
            <a:pPr>
              <a:lnSpc>
                <a:spcPct val="100000"/>
              </a:lnSpc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 College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854D71A-6C0A-8069-0E88-8FD3206449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536215"/>
              </p:ext>
            </p:extLst>
          </p:nvPr>
        </p:nvGraphicFramePr>
        <p:xfrm>
          <a:off x="5207639" y="1006997"/>
          <a:ext cx="6799303" cy="479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0576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31" y="1471166"/>
            <a:ext cx="3873667" cy="4879531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</a:rPr>
              <a:t>Federal Aid</a:t>
            </a:r>
            <a:br>
              <a:rPr lang="en-US" sz="5400" b="1" dirty="0">
                <a:solidFill>
                  <a:srgbClr val="FFFFFF"/>
                </a:solidFill>
              </a:rPr>
            </a:b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5400" b="1" dirty="0">
                <a:solidFill>
                  <a:srgbClr val="FFFFFF"/>
                </a:solidFill>
              </a:rPr>
              <a:t>FAFSA stands for </a:t>
            </a:r>
            <a:br>
              <a:rPr lang="en-US" sz="5400" b="1" dirty="0">
                <a:solidFill>
                  <a:srgbClr val="FFFFFF"/>
                </a:solidFill>
              </a:rPr>
            </a:br>
            <a:r>
              <a:rPr lang="en-US" sz="5400" b="1" dirty="0">
                <a:solidFill>
                  <a:schemeClr val="bg1"/>
                </a:solidFill>
              </a:rPr>
              <a:t>F</a:t>
            </a:r>
            <a:r>
              <a:rPr lang="en-US" sz="5400" b="1" dirty="0">
                <a:solidFill>
                  <a:srgbClr val="FF0000"/>
                </a:solidFill>
              </a:rPr>
              <a:t>ree </a:t>
            </a:r>
            <a:r>
              <a:rPr lang="en-US" sz="5400" b="1" dirty="0">
                <a:solidFill>
                  <a:schemeClr val="bg1"/>
                </a:solidFill>
              </a:rPr>
              <a:t>A</a:t>
            </a:r>
            <a:r>
              <a:rPr lang="en-US" sz="5400" b="1" dirty="0">
                <a:solidFill>
                  <a:srgbClr val="FF0000"/>
                </a:solidFill>
              </a:rPr>
              <a:t>pplication for </a:t>
            </a:r>
            <a:r>
              <a:rPr lang="en-US" sz="5400" b="1" dirty="0">
                <a:solidFill>
                  <a:schemeClr val="bg1"/>
                </a:solidFill>
              </a:rPr>
              <a:t>F</a:t>
            </a:r>
            <a:r>
              <a:rPr lang="en-US" sz="5400" b="1" dirty="0">
                <a:solidFill>
                  <a:srgbClr val="FF0000"/>
                </a:solidFill>
              </a:rPr>
              <a:t>ederal </a:t>
            </a:r>
            <a:r>
              <a:rPr lang="en-US" sz="5400" b="1" dirty="0">
                <a:solidFill>
                  <a:schemeClr val="bg1"/>
                </a:solidFill>
              </a:rPr>
              <a:t>S</a:t>
            </a:r>
            <a:r>
              <a:rPr lang="en-US" sz="5400" b="1" dirty="0">
                <a:solidFill>
                  <a:srgbClr val="FF0000"/>
                </a:solidFill>
              </a:rPr>
              <a:t>tudent </a:t>
            </a:r>
            <a:br>
              <a:rPr lang="en-US" sz="5400" b="1" dirty="0">
                <a:solidFill>
                  <a:srgbClr val="FF0000"/>
                </a:solidFill>
              </a:rPr>
            </a:br>
            <a:r>
              <a:rPr lang="en-US" sz="5400" b="1" dirty="0">
                <a:solidFill>
                  <a:schemeClr val="bg1"/>
                </a:solidFill>
              </a:rPr>
              <a:t>A</a:t>
            </a:r>
            <a:r>
              <a:rPr lang="en-US" sz="5400" b="1" dirty="0">
                <a:solidFill>
                  <a:srgbClr val="FF0000"/>
                </a:solidFill>
              </a:rPr>
              <a:t>id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5102195-8B9C-092E-C452-CF33385787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089068"/>
              </p:ext>
            </p:extLst>
          </p:nvPr>
        </p:nvGraphicFramePr>
        <p:xfrm>
          <a:off x="4336224" y="401004"/>
          <a:ext cx="7283664" cy="6015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 descr="First come first serve sign or stamp Royalty Free Vector">
            <a:extLst>
              <a:ext uri="{FF2B5EF4-FFF2-40B4-BE49-F238E27FC236}">
                <a16:creationId xmlns:a16="http://schemas.microsoft.com/office/drawing/2014/main" id="{7D2B6DEB-EED8-1421-C153-8C93B87F1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26920"/>
          <a:stretch/>
        </p:blipFill>
        <p:spPr bwMode="auto">
          <a:xfrm rot="20661276">
            <a:off x="4343486" y="5921664"/>
            <a:ext cx="1202379" cy="72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91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32BE1F-F0E5-4B3C-9463-0758E9517025}"/>
              </a:ext>
            </a:extLst>
          </p:cNvPr>
          <p:cNvSpPr txBox="1">
            <a:spLocks/>
          </p:cNvSpPr>
          <p:nvPr/>
        </p:nvSpPr>
        <p:spPr>
          <a:xfrm>
            <a:off x="461273" y="511388"/>
            <a:ext cx="3115265" cy="52547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Florida Financial Aid  </a:t>
            </a:r>
          </a:p>
          <a:p>
            <a:pPr algn="ctr">
              <a:spcAft>
                <a:spcPts val="600"/>
              </a:spcAft>
            </a:pPr>
            <a:endParaRPr lang="en-US" sz="6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spcAft>
                <a:spcPts val="600"/>
              </a:spcAft>
            </a:pPr>
            <a:r>
              <a:rPr lang="en-US" sz="6000" b="1" i="1" dirty="0">
                <a:solidFill>
                  <a:schemeClr val="accent2"/>
                </a:solidFill>
              </a:rPr>
              <a:t>Bright</a:t>
            </a:r>
          </a:p>
          <a:p>
            <a:pPr algn="ctr">
              <a:spcAft>
                <a:spcPts val="600"/>
              </a:spcAft>
            </a:pPr>
            <a:r>
              <a:rPr lang="en-US" sz="6000" b="1" i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Futures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AC6516-DF06-AB32-1516-98268F01C714}"/>
                  </a:ext>
                </a:extLst>
              </p14:cNvPr>
              <p14:cNvContentPartPr/>
              <p14:nvPr/>
            </p14:nvContentPartPr>
            <p14:xfrm>
              <a:off x="-457425" y="5523825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AC6516-DF06-AB32-1516-98268F01C7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66065" y="5514825"/>
                <a:ext cx="18000" cy="18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8AC92149-F100-79B7-B5C3-8489D07B8B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52353"/>
              </p:ext>
            </p:extLst>
          </p:nvPr>
        </p:nvGraphicFramePr>
        <p:xfrm>
          <a:off x="4781490" y="511388"/>
          <a:ext cx="6666833" cy="5901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658791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32BE1F-F0E5-4B3C-9463-0758E9517025}"/>
              </a:ext>
            </a:extLst>
          </p:cNvPr>
          <p:cNvSpPr txBox="1">
            <a:spLocks/>
          </p:cNvSpPr>
          <p:nvPr/>
        </p:nvSpPr>
        <p:spPr>
          <a:xfrm>
            <a:off x="369005" y="783771"/>
            <a:ext cx="3115265" cy="50045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if I plan to attend college out of state?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AC6516-DF06-AB32-1516-98268F01C714}"/>
                  </a:ext>
                </a:extLst>
              </p14:cNvPr>
              <p14:cNvContentPartPr/>
              <p14:nvPr/>
            </p14:nvContentPartPr>
            <p14:xfrm>
              <a:off x="-457425" y="5523825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AC6516-DF06-AB32-1516-98268F01C7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466425" y="5519325"/>
                <a:ext cx="18000" cy="91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2BA1B4-D233-B6F5-A744-3E6895498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2783" y="783771"/>
            <a:ext cx="6847608" cy="53780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sz="4000" dirty="0"/>
              <a:t>If you apply and qualify during your Senior year, the scholarship money is available for up to </a:t>
            </a:r>
            <a:r>
              <a:rPr lang="en-US" sz="4000" dirty="0">
                <a:highlight>
                  <a:srgbClr val="FFFF00"/>
                </a:highlight>
              </a:rPr>
              <a:t>FIVE years</a:t>
            </a:r>
            <a:r>
              <a:rPr lang="en-US" sz="4000" dirty="0"/>
              <a:t>!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4000" dirty="0"/>
              <a:t>A lot can happen in FIVE years!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4000" dirty="0"/>
              <a:t>So, we highly encourage ALL seniors to apply today and try to meet the requirements!</a:t>
            </a:r>
          </a:p>
        </p:txBody>
      </p:sp>
    </p:spTree>
    <p:extLst>
      <p:ext uri="{BB962C8B-B14F-4D97-AF65-F5344CB8AC3E}">
        <p14:creationId xmlns:p14="http://schemas.microsoft.com/office/powerpoint/2010/main" val="244683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232BE1F-F0E5-4B3C-9463-0758E9517025}"/>
              </a:ext>
            </a:extLst>
          </p:cNvPr>
          <p:cNvSpPr txBox="1">
            <a:spLocks/>
          </p:cNvSpPr>
          <p:nvPr/>
        </p:nvSpPr>
        <p:spPr>
          <a:xfrm>
            <a:off x="228527" y="1617414"/>
            <a:ext cx="3900973" cy="40600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if I already</a:t>
            </a:r>
          </a:p>
          <a:p>
            <a:pPr>
              <a:spcAft>
                <a:spcPts val="600"/>
              </a:spcAft>
            </a:pPr>
            <a:r>
              <a:rPr lang="en-US" sz="5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have FL Prepaid</a:t>
            </a:r>
          </a:p>
          <a:p>
            <a:pPr>
              <a:spcAft>
                <a:spcPts val="600"/>
              </a:spcAft>
            </a:pPr>
            <a:r>
              <a:rPr lang="en-US" sz="5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 another scholarship?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AC6516-DF06-AB32-1516-98268F01C714}"/>
                  </a:ext>
                </a:extLst>
              </p14:cNvPr>
              <p14:cNvContentPartPr/>
              <p14:nvPr/>
            </p14:nvContentPartPr>
            <p14:xfrm>
              <a:off x="-457425" y="5523825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AC6516-DF06-AB32-1516-98268F01C7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466425" y="5519325"/>
                <a:ext cx="18000" cy="91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2BA1B4-D233-B6F5-A744-3E6895498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2130" y="646666"/>
            <a:ext cx="7257239" cy="5564660"/>
          </a:xfrm>
        </p:spPr>
        <p:txBody>
          <a:bodyPr>
            <a:normAutofit/>
          </a:bodyPr>
          <a:lstStyle/>
          <a:p>
            <a:r>
              <a:rPr lang="en-US" sz="3000" dirty="0"/>
              <a:t>You cannot have too many scholarships! </a:t>
            </a:r>
          </a:p>
          <a:p>
            <a:r>
              <a:rPr lang="en-US" sz="3000" dirty="0"/>
              <a:t>Once you decide on which college you plan to attend, all of your scholarship money will go into your financial aid account at the college.</a:t>
            </a:r>
          </a:p>
          <a:p>
            <a:r>
              <a:rPr lang="en-US" sz="3000" dirty="0"/>
              <a:t>Your scholarship money will be applied towards your tuition, room &amp; board, books, etc.</a:t>
            </a:r>
          </a:p>
          <a:p>
            <a:r>
              <a:rPr lang="en-US" sz="3000" dirty="0"/>
              <a:t>Any extra money will be given </a:t>
            </a:r>
            <a:r>
              <a:rPr lang="en-US" sz="3000" dirty="0">
                <a:highlight>
                  <a:srgbClr val="FFFF00"/>
                </a:highlight>
              </a:rPr>
              <a:t>BACK TO YOU</a:t>
            </a:r>
            <a:r>
              <a:rPr lang="en-US" sz="3000" dirty="0"/>
              <a:t>!  You can use that money for gas, a car payment, clothes, etc.</a:t>
            </a:r>
          </a:p>
        </p:txBody>
      </p:sp>
    </p:spTree>
    <p:extLst>
      <p:ext uri="{BB962C8B-B14F-4D97-AF65-F5344CB8AC3E}">
        <p14:creationId xmlns:p14="http://schemas.microsoft.com/office/powerpoint/2010/main" val="114043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1793C1-1450-B367-A9F6-9A423D680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729" y="1532206"/>
            <a:ext cx="10117264" cy="3865698"/>
          </a:xfrm>
          <a:prstGeom prst="rect">
            <a:avLst/>
          </a:prstGeom>
          <a:noFill/>
        </p:spPr>
      </p:pic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219674" y="-21244"/>
            <a:ext cx="9871261" cy="1062107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en-US" sz="2000" b="1" dirty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60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Florida Academic Scholars (FAS) Award – </a:t>
            </a:r>
            <a:r>
              <a:rPr lang="en-US" altLang="en-US" sz="6000" b="1" dirty="0"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100% paid Tuition</a:t>
            </a: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49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and</a:t>
            </a:r>
            <a:r>
              <a:rPr lang="en-US" altLang="en-US" sz="60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60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Florida Medallion Scholars (FMS) Award – </a:t>
            </a:r>
            <a:r>
              <a:rPr lang="en-US" altLang="en-US" sz="6000" b="1" dirty="0">
                <a:highlight>
                  <a:srgbClr val="FFFF00"/>
                </a:highlight>
                <a:latin typeface="+mj-lt"/>
                <a:cs typeface="Arial" panose="020B0604020202020204" pitchFamily="34" charset="0"/>
              </a:rPr>
              <a:t>75% paid Tuition</a:t>
            </a: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en-US" dirty="0">
              <a:solidFill>
                <a:srgbClr val="008000"/>
              </a:solidFill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en-US" sz="800" dirty="0"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83B98BB-B9AA-3C1F-001E-123241E156A9}"/>
                  </a:ext>
                </a:extLst>
              </p14:cNvPr>
              <p14:cNvContentPartPr/>
              <p14:nvPr/>
            </p14:nvContentPartPr>
            <p14:xfrm>
              <a:off x="5066775" y="2895105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83B98BB-B9AA-3C1F-001E-123241E156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58135" y="288610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D0FDF50-04E5-C8FB-77C9-714F11FF6AE4}"/>
                  </a:ext>
                </a:extLst>
              </p14:cNvPr>
              <p14:cNvContentPartPr/>
              <p14:nvPr/>
            </p14:nvContentPartPr>
            <p14:xfrm>
              <a:off x="5762295" y="3237825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D0FDF50-04E5-C8FB-77C9-714F11FF6AE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53655" y="32291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AD0BF85-B7E9-243C-A05E-81F7A812D296}"/>
              </a:ext>
            </a:extLst>
          </p:cNvPr>
          <p:cNvSpPr txBox="1"/>
          <p:nvPr/>
        </p:nvSpPr>
        <p:spPr>
          <a:xfrm>
            <a:off x="6121805" y="5979102"/>
            <a:ext cx="2137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You only need </a:t>
            </a:r>
            <a:r>
              <a:rPr lang="en-US" b="1" dirty="0">
                <a:highlight>
                  <a:srgbClr val="FFFF00"/>
                </a:highlight>
              </a:rPr>
              <a:t>one</a:t>
            </a:r>
            <a:r>
              <a:rPr lang="en-US" b="1" dirty="0"/>
              <a:t> of these test scores.</a:t>
            </a:r>
          </a:p>
        </p:txBody>
      </p:sp>
      <p:pic>
        <p:nvPicPr>
          <p:cNvPr id="3074" name="Picture 2" descr="English - Whitcomb, Morgan / Overview">
            <a:extLst>
              <a:ext uri="{FF2B5EF4-FFF2-40B4-BE49-F238E27FC236}">
                <a16:creationId xmlns:a16="http://schemas.microsoft.com/office/drawing/2014/main" id="{39351D73-088C-C998-0715-9D8CF9F24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585" y="1086904"/>
            <a:ext cx="2104037" cy="44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96FB867-ECDC-1E13-9444-4AEE4531027F}"/>
              </a:ext>
            </a:extLst>
          </p:cNvPr>
          <p:cNvSpPr txBox="1"/>
          <p:nvPr/>
        </p:nvSpPr>
        <p:spPr>
          <a:xfrm>
            <a:off x="8183881" y="5806238"/>
            <a:ext cx="2481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You must send your test scores to a FL public College/University.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2F6F787-1A59-C34B-AF5A-2267F87E6C32}"/>
              </a:ext>
            </a:extLst>
          </p:cNvPr>
          <p:cNvSpPr/>
          <p:nvPr/>
        </p:nvSpPr>
        <p:spPr>
          <a:xfrm>
            <a:off x="5552499" y="2648961"/>
            <a:ext cx="590088" cy="203458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E3A150CF-66F4-139A-E138-4E6008E4BB7F}"/>
              </a:ext>
            </a:extLst>
          </p:cNvPr>
          <p:cNvSpPr/>
          <p:nvPr/>
        </p:nvSpPr>
        <p:spPr>
          <a:xfrm>
            <a:off x="5539988" y="4165246"/>
            <a:ext cx="590088" cy="203458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1F75B2CF-3714-223A-DEFE-A1E49E98768F}"/>
              </a:ext>
            </a:extLst>
          </p:cNvPr>
          <p:cNvSpPr/>
          <p:nvPr/>
        </p:nvSpPr>
        <p:spPr>
          <a:xfrm rot="5400000">
            <a:off x="2509861" y="1025489"/>
            <a:ext cx="457306" cy="449811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90650084-4233-1BB7-7E56-196196A9E0C5}"/>
              </a:ext>
            </a:extLst>
          </p:cNvPr>
          <p:cNvSpPr/>
          <p:nvPr/>
        </p:nvSpPr>
        <p:spPr>
          <a:xfrm rot="5400000">
            <a:off x="4532243" y="1033523"/>
            <a:ext cx="438136" cy="449811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09E052AC-0ECC-1359-86C0-A7968A27BBEE}"/>
              </a:ext>
            </a:extLst>
          </p:cNvPr>
          <p:cNvSpPr/>
          <p:nvPr/>
        </p:nvSpPr>
        <p:spPr>
          <a:xfrm rot="5400000">
            <a:off x="6881305" y="1032605"/>
            <a:ext cx="457306" cy="449811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75BD9E1-5183-0B85-BE4F-41B45D15FCBD}"/>
              </a:ext>
            </a:extLst>
          </p:cNvPr>
          <p:cNvSpPr/>
          <p:nvPr/>
        </p:nvSpPr>
        <p:spPr>
          <a:xfrm>
            <a:off x="332184" y="2991325"/>
            <a:ext cx="590088" cy="444449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EC65A11F-686A-0615-C24B-6AC047ADA571}"/>
              </a:ext>
            </a:extLst>
          </p:cNvPr>
          <p:cNvSpPr/>
          <p:nvPr/>
        </p:nvSpPr>
        <p:spPr>
          <a:xfrm>
            <a:off x="364083" y="4685442"/>
            <a:ext cx="590088" cy="444449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0642BD4B-EE32-0C92-40C5-7EBFF7AD0B7E}"/>
              </a:ext>
            </a:extLst>
          </p:cNvPr>
          <p:cNvSpPr/>
          <p:nvPr/>
        </p:nvSpPr>
        <p:spPr>
          <a:xfrm rot="5400000">
            <a:off x="4587874" y="5619167"/>
            <a:ext cx="438137" cy="260814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C73912-346C-405F-6623-485343AFBC9E}"/>
              </a:ext>
            </a:extLst>
          </p:cNvPr>
          <p:cNvSpPr txBox="1"/>
          <p:nvPr/>
        </p:nvSpPr>
        <p:spPr>
          <a:xfrm>
            <a:off x="3813143" y="5979102"/>
            <a:ext cx="1726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This is NOT your Bartram GPA!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84B4F5B-65DE-7FFB-7A64-7441282EA90D}"/>
              </a:ext>
            </a:extLst>
          </p:cNvPr>
          <p:cNvSpPr/>
          <p:nvPr/>
        </p:nvSpPr>
        <p:spPr>
          <a:xfrm rot="5400000">
            <a:off x="6846524" y="5590701"/>
            <a:ext cx="438137" cy="260814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228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260038" y="83129"/>
            <a:ext cx="7671922" cy="87283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en-US" sz="2000" b="1" dirty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51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Florida Gold Seal Vocational (GSV) Award</a:t>
            </a:r>
            <a:endParaRPr lang="en-US" altLang="en-US" dirty="0">
              <a:solidFill>
                <a:srgbClr val="008000"/>
              </a:solidFill>
              <a:latin typeface="+mj-lt"/>
            </a:endParaRPr>
          </a:p>
        </p:txBody>
      </p:sp>
      <p:sp>
        <p:nvSpPr>
          <p:cNvPr id="31748" name="Content Placeholder 2"/>
          <p:cNvSpPr txBox="1">
            <a:spLocks/>
          </p:cNvSpPr>
          <p:nvPr/>
        </p:nvSpPr>
        <p:spPr bwMode="auto">
          <a:xfrm>
            <a:off x="712989" y="768927"/>
            <a:ext cx="10766019" cy="128892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1900">
                <a:solidFill>
                  <a:srgbClr val="595959"/>
                </a:solidFill>
                <a:latin typeface="Corbel" panose="020B0503020204020204" pitchFamily="34" charset="0"/>
              </a:defRPr>
            </a:lvl1pPr>
            <a:lvl2pPr marL="685800" indent="-182563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700">
                <a:solidFill>
                  <a:srgbClr val="595959"/>
                </a:solidFill>
                <a:latin typeface="Corbel" panose="020B0503020204020204" pitchFamily="34" charset="0"/>
              </a:defRPr>
            </a:lvl2pPr>
            <a:lvl3pPr marL="1143000" indent="-182563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500">
                <a:solidFill>
                  <a:srgbClr val="595959"/>
                </a:solidFill>
                <a:latin typeface="Corbel" panose="020B0503020204020204" pitchFamily="34" charset="0"/>
              </a:defRPr>
            </a:lvl3pPr>
            <a:lvl4pPr marL="1600200" indent="-182563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300">
                <a:solidFill>
                  <a:srgbClr val="595959"/>
                </a:solidFill>
                <a:latin typeface="Corbel" panose="020B0503020204020204" pitchFamily="34" charset="0"/>
              </a:defRPr>
            </a:lvl4pPr>
            <a:lvl5pPr marL="2057400" indent="-182563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300">
                <a:solidFill>
                  <a:srgbClr val="595959"/>
                </a:solidFill>
                <a:latin typeface="Corbel" panose="020B0503020204020204" pitchFamily="34" charset="0"/>
              </a:defRPr>
            </a:lvl5pPr>
            <a:lvl6pPr marL="2514600" indent="-182563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300">
                <a:solidFill>
                  <a:srgbClr val="595959"/>
                </a:solidFill>
                <a:latin typeface="Corbel" panose="020B0503020204020204" pitchFamily="34" charset="0"/>
              </a:defRPr>
            </a:lvl6pPr>
            <a:lvl7pPr marL="2971800" indent="-182563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300">
                <a:solidFill>
                  <a:srgbClr val="595959"/>
                </a:solidFill>
                <a:latin typeface="Corbel" panose="020B0503020204020204" pitchFamily="34" charset="0"/>
              </a:defRPr>
            </a:lvl7pPr>
            <a:lvl8pPr marL="3429000" indent="-182563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300">
                <a:solidFill>
                  <a:srgbClr val="595959"/>
                </a:solidFill>
                <a:latin typeface="Corbel" panose="020B0503020204020204" pitchFamily="34" charset="0"/>
              </a:defRPr>
            </a:lvl8pPr>
            <a:lvl9pPr marL="3886200" indent="-182563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Char char=""/>
              <a:defRPr sz="1300">
                <a:solidFill>
                  <a:srgbClr val="595959"/>
                </a:solidFill>
                <a:latin typeface="Corbel" panose="020B0503020204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endParaRPr lang="en-US" sz="1800" b="1" dirty="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en-US" sz="1800" b="1" dirty="0">
                <a:solidFill>
                  <a:schemeClr val="tx1"/>
                </a:solidFill>
                <a:latin typeface="+mj-lt"/>
              </a:rPr>
              <a:t>The Florida Gold Seal Vocational Scholars (GSV) award may be funded if a student is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en-US" sz="1800" b="1" dirty="0">
                <a:solidFill>
                  <a:srgbClr val="0070C0"/>
                </a:solidFill>
                <a:latin typeface="+mj-lt"/>
              </a:rPr>
              <a:t>enrolled in a career education or certificate program</a:t>
            </a:r>
            <a:r>
              <a:rPr lang="en-US" sz="1800" b="1" dirty="0">
                <a:solidFill>
                  <a:schemeClr val="tx1"/>
                </a:solidFill>
                <a:latin typeface="+mj-lt"/>
              </a:rPr>
              <a:t>.</a:t>
            </a:r>
            <a:endParaRPr lang="en-US" sz="18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en-US" sz="1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Examples:</a:t>
            </a:r>
            <a:r>
              <a:rPr lang="en-US" altLang="en-US" sz="1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an Applied Technology Diploma, Technical Degree Ed Program (Associate in Applied Science or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en-US" altLang="en-US" sz="1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Associate in Science), or a Career Education Certificate Program.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endParaRPr lang="en-US" altLang="en-US" sz="18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A98E24-23DE-8A96-4D8E-A814D047D5F0}"/>
              </a:ext>
            </a:extLst>
          </p:cNvPr>
          <p:cNvSpPr txBox="1"/>
          <p:nvPr/>
        </p:nvSpPr>
        <p:spPr>
          <a:xfrm>
            <a:off x="136449" y="2199363"/>
            <a:ext cx="11919098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To qualify for the GSV award must meet the following initial eligibility requirements: </a:t>
            </a:r>
          </a:p>
          <a:p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Achieve the required weighted minimum 3.0 GPA in the non-elective high school    </a:t>
            </a:r>
          </a:p>
          <a:p>
            <a:r>
              <a:rPr lang="en-US" sz="2400" dirty="0"/>
              <a:t>     courses.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Take at least 3 full credits in a single Career and Technical Education program.</a:t>
            </a:r>
          </a:p>
          <a:p>
            <a:r>
              <a:rPr lang="en-US" sz="8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Achieve the required minimum 3.5 unweighted GPA in the career education courses.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Achieve the required minimum score on the ACT®, SAT® </a:t>
            </a:r>
            <a:r>
              <a:rPr lang="en-US" sz="2500" b="1" dirty="0">
                <a:highlight>
                  <a:srgbClr val="FFFF00"/>
                </a:highlight>
              </a:rPr>
              <a:t>or</a:t>
            </a:r>
            <a:r>
              <a:rPr lang="en-US" sz="2400" dirty="0"/>
              <a:t> Florida Postsecondary Education  </a:t>
            </a:r>
          </a:p>
          <a:p>
            <a:r>
              <a:rPr lang="en-US" sz="2400" dirty="0"/>
              <a:t>     Readiness Test (P.E.R.T.)</a:t>
            </a:r>
          </a:p>
          <a:p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Complete 30 volunteer service OR 100 paid work hours.</a:t>
            </a:r>
          </a:p>
          <a:p>
            <a:endParaRPr lang="en-US" sz="8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Achieve the required minimum score on one of the college entrance exams per the chart no later than August 31 of the year the student graduates from high school. </a:t>
            </a:r>
          </a:p>
        </p:txBody>
      </p:sp>
    </p:spTree>
    <p:extLst>
      <p:ext uri="{BB962C8B-B14F-4D97-AF65-F5344CB8AC3E}">
        <p14:creationId xmlns:p14="http://schemas.microsoft.com/office/powerpoint/2010/main" val="402785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127517" y="149389"/>
            <a:ext cx="7671922" cy="142761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en-US" sz="2000" b="1" dirty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51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Florida Gold Seal Vocational (GSV) Award</a:t>
            </a: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51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Testing Requirements</a:t>
            </a:r>
            <a:endParaRPr lang="en-US" altLang="en-US" sz="5100" b="1" dirty="0">
              <a:solidFill>
                <a:srgbClr val="008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2F6F787-1A59-C34B-AF5A-2267F87E6C32}"/>
              </a:ext>
            </a:extLst>
          </p:cNvPr>
          <p:cNvSpPr/>
          <p:nvPr/>
        </p:nvSpPr>
        <p:spPr>
          <a:xfrm>
            <a:off x="634312" y="2247209"/>
            <a:ext cx="590088" cy="203458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5423C88-9911-4C6C-AEE8-9576569F26FF}"/>
              </a:ext>
            </a:extLst>
          </p:cNvPr>
          <p:cNvSpPr/>
          <p:nvPr/>
        </p:nvSpPr>
        <p:spPr>
          <a:xfrm>
            <a:off x="590808" y="3142830"/>
            <a:ext cx="590088" cy="203458"/>
          </a:xfrm>
          <a:prstGeom prst="rightArrow">
            <a:avLst/>
          </a:prstGeom>
          <a:solidFill>
            <a:srgbClr val="00B050"/>
          </a:solidFill>
          <a:ln w="76200">
            <a:solidFill>
              <a:srgbClr val="008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F46EFFA-2FDF-074D-F01F-5AE5C0D55C68}"/>
              </a:ext>
            </a:extLst>
          </p:cNvPr>
          <p:cNvSpPr/>
          <p:nvPr/>
        </p:nvSpPr>
        <p:spPr>
          <a:xfrm>
            <a:off x="610097" y="4878047"/>
            <a:ext cx="590088" cy="203458"/>
          </a:xfrm>
          <a:prstGeom prst="rightArrow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79A4644-81ED-AB34-F823-D9F425D2D2E1}"/>
              </a:ext>
            </a:extLst>
          </p:cNvPr>
          <p:cNvSpPr/>
          <p:nvPr/>
        </p:nvSpPr>
        <p:spPr>
          <a:xfrm rot="10800000">
            <a:off x="10781943" y="2247209"/>
            <a:ext cx="590088" cy="203458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86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745E6979-9A3A-2E05-1776-EDABFE293244}"/>
              </a:ext>
            </a:extLst>
          </p:cNvPr>
          <p:cNvSpPr/>
          <p:nvPr/>
        </p:nvSpPr>
        <p:spPr>
          <a:xfrm rot="10800000">
            <a:off x="10769017" y="3104899"/>
            <a:ext cx="590088" cy="203458"/>
          </a:xfrm>
          <a:prstGeom prst="rightArrow">
            <a:avLst/>
          </a:prstGeom>
          <a:solidFill>
            <a:srgbClr val="00B050"/>
          </a:solidFill>
          <a:ln w="76200">
            <a:solidFill>
              <a:srgbClr val="008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4B6BA098-CB99-E526-FCD3-5CD1A7DC173F}"/>
              </a:ext>
            </a:extLst>
          </p:cNvPr>
          <p:cNvSpPr/>
          <p:nvPr/>
        </p:nvSpPr>
        <p:spPr>
          <a:xfrm rot="10800000">
            <a:off x="10746059" y="4861382"/>
            <a:ext cx="590088" cy="203458"/>
          </a:xfrm>
          <a:prstGeom prst="rightArrow">
            <a:avLst/>
          </a:prstGeom>
          <a:solidFill>
            <a:schemeClr val="tx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E78A5E0-6616-F0A7-79B0-29D068AF3917}"/>
              </a:ext>
            </a:extLst>
          </p:cNvPr>
          <p:cNvSpPr/>
          <p:nvPr/>
        </p:nvSpPr>
        <p:spPr>
          <a:xfrm rot="10800000">
            <a:off x="10769017" y="3967904"/>
            <a:ext cx="590088" cy="203458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57870BE-6255-43F8-7139-F56BA9B5B8B5}"/>
              </a:ext>
            </a:extLst>
          </p:cNvPr>
          <p:cNvSpPr/>
          <p:nvPr/>
        </p:nvSpPr>
        <p:spPr>
          <a:xfrm>
            <a:off x="590377" y="4010438"/>
            <a:ext cx="590088" cy="203458"/>
          </a:xfrm>
          <a:prstGeom prst="rightArrow">
            <a:avLst/>
          </a:prstGeom>
          <a:solidFill>
            <a:srgbClr val="FFFF00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A065C9-3BD0-A1B6-EF26-41B4A310D581}"/>
              </a:ext>
            </a:extLst>
          </p:cNvPr>
          <p:cNvSpPr txBox="1"/>
          <p:nvPr/>
        </p:nvSpPr>
        <p:spPr>
          <a:xfrm>
            <a:off x="653412" y="5773668"/>
            <a:ext cx="1088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You only need </a:t>
            </a:r>
            <a:r>
              <a:rPr lang="en-US" b="1" dirty="0">
                <a:highlight>
                  <a:srgbClr val="FFFF00"/>
                </a:highlight>
              </a:rPr>
              <a:t>one</a:t>
            </a:r>
            <a:r>
              <a:rPr lang="en-US" b="1" dirty="0"/>
              <a:t> of these test scores and you must send your ACT/SAT scores to a FL public College/University.</a:t>
            </a:r>
          </a:p>
        </p:txBody>
      </p:sp>
      <p:pic>
        <p:nvPicPr>
          <p:cNvPr id="2" name="Picture 1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89178664-971C-A406-7DCC-1990B7BB7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9"/>
          <a:stretch>
            <a:fillRect/>
          </a:stretch>
        </p:blipFill>
        <p:spPr>
          <a:xfrm>
            <a:off x="1478353" y="1753523"/>
            <a:ext cx="8792986" cy="3592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422985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313" name="Rectangle 9831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99" name="Rectangle 1"/>
          <p:cNvSpPr>
            <a:spLocks noChangeArrowheads="1"/>
          </p:cNvSpPr>
          <p:nvPr/>
        </p:nvSpPr>
        <p:spPr bwMode="auto">
          <a:xfrm>
            <a:off x="643278" y="338032"/>
            <a:ext cx="10533250" cy="1206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3000" b="1" kern="1200" dirty="0">
                <a:solidFill>
                  <a:schemeClr val="tx1"/>
                </a:solidFill>
                <a:latin typeface="Amasis MT Pro Black" panose="02040A04050005020304" pitchFamily="18" charset="0"/>
                <a:ea typeface="+mj-ea"/>
                <a:cs typeface="+mj-cs"/>
              </a:rPr>
              <a:t>Bright Futures Student Handbook 2026-2027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3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Chapter 1: Eligibility</a:t>
            </a:r>
          </a:p>
        </p:txBody>
      </p:sp>
      <p:sp>
        <p:nvSpPr>
          <p:cNvPr id="9831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501187" y="1775600"/>
            <a:ext cx="7460440" cy="415687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1800" dirty="0"/>
              <a:t>Y</a:t>
            </a:r>
            <a:r>
              <a:rPr lang="en-US" altLang="en-US" sz="2000" dirty="0"/>
              <a:t>ou must </a:t>
            </a:r>
            <a:r>
              <a:rPr lang="en-US" altLang="en-US" sz="2000" b="1" dirty="0"/>
              <a:t>APPLY</a:t>
            </a:r>
            <a:r>
              <a:rPr lang="en-US" altLang="en-US" sz="2000" dirty="0"/>
              <a:t> for the scholarship by submitting the Florida Financial Aid Application. We are doing this today!</a:t>
            </a:r>
          </a:p>
          <a:p>
            <a:pPr marL="57150" indent="-285750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en-US" sz="800" dirty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000" dirty="0"/>
              <a:t>Your Bright Futures Scholarship will renew automatically each year if you </a:t>
            </a:r>
            <a:r>
              <a:rPr lang="en-US" altLang="en-US" sz="2000" b="1" dirty="0"/>
              <a:t>maintain</a:t>
            </a:r>
            <a:r>
              <a:rPr lang="en-US" altLang="en-US" sz="2000" dirty="0"/>
              <a:t> the required GPA and credit hours.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None/>
              <a:defRPr/>
            </a:pPr>
            <a:endParaRPr lang="en-US" altLang="en-US" sz="800" dirty="0"/>
          </a:p>
          <a:p>
            <a:pPr algn="just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000" dirty="0"/>
              <a:t>If you are planning to apply for Bright Futures, you should be accumulating </a:t>
            </a:r>
            <a:r>
              <a:rPr lang="en-US" altLang="en-US" sz="2000" b="1" dirty="0"/>
              <a:t>community service/work hours </a:t>
            </a:r>
            <a:r>
              <a:rPr lang="en-US" altLang="en-US" sz="2000" dirty="0"/>
              <a:t>and turning them in to the Guidance desk. Do not wait! Hours must be turned in before Graduation Day!</a:t>
            </a:r>
          </a:p>
          <a:p>
            <a:pPr marL="0" indent="0" algn="just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None/>
              <a:defRPr/>
            </a:pPr>
            <a:endParaRPr lang="en-US" altLang="en-US" sz="900" dirty="0"/>
          </a:p>
          <a:p>
            <a:pPr algn="just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000" dirty="0"/>
              <a:t>You must submit the Volunteer Service Plan sheet with your hours.  This form is on Ms. Richard’s desk in Guidance.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None/>
              <a:defRPr/>
            </a:pPr>
            <a:endParaRPr lang="en-US" altLang="en-US" sz="800" dirty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000" dirty="0"/>
              <a:t>If possible, you should try to meet all Bright Futures requirements by the end of the </a:t>
            </a:r>
            <a:r>
              <a:rPr lang="en-US" altLang="en-US" sz="2000" b="1" dirty="0"/>
              <a:t>first </a:t>
            </a:r>
            <a:r>
              <a:rPr lang="en-US" altLang="en-US" sz="2000" dirty="0"/>
              <a:t>semester.</a:t>
            </a:r>
          </a:p>
        </p:txBody>
      </p:sp>
      <p:pic>
        <p:nvPicPr>
          <p:cNvPr id="9830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3718" y="2391156"/>
            <a:ext cx="3970875" cy="259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426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313" name="Rectangle 9831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799" name="Rectangle 1"/>
          <p:cNvSpPr>
            <a:spLocks noChangeArrowheads="1"/>
          </p:cNvSpPr>
          <p:nvPr/>
        </p:nvSpPr>
        <p:spPr bwMode="auto">
          <a:xfrm>
            <a:off x="556508" y="693426"/>
            <a:ext cx="10533250" cy="1206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Bright Futures Student Handbook 2026-2027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Chapter 1: Eligibility</a:t>
            </a:r>
          </a:p>
        </p:txBody>
      </p:sp>
      <p:sp>
        <p:nvSpPr>
          <p:cNvPr id="9831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830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1376" y="2936727"/>
            <a:ext cx="3970875" cy="259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38AA9E-C118-47D3-73D8-EB86B8C6ED9D}"/>
              </a:ext>
            </a:extLst>
          </p:cNvPr>
          <p:cNvSpPr txBox="1">
            <a:spLocks/>
          </p:cNvSpPr>
          <p:nvPr/>
        </p:nvSpPr>
        <p:spPr>
          <a:xfrm>
            <a:off x="471447" y="2592951"/>
            <a:ext cx="7747520" cy="36519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sz="2200" dirty="0"/>
              <a:t>Remember, your Bright Futures GPA is </a:t>
            </a:r>
            <a:r>
              <a:rPr lang="en-US" sz="2200" b="1" dirty="0"/>
              <a:t>NOT</a:t>
            </a:r>
            <a:r>
              <a:rPr lang="en-US" sz="2200" dirty="0"/>
              <a:t> the same as your Bartram GPA.</a:t>
            </a:r>
            <a:r>
              <a:rPr lang="en-US" sz="2200" b="1" dirty="0"/>
              <a:t> 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en-US" sz="700" dirty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sz="2200" dirty="0"/>
              <a:t>Bright Futures </a:t>
            </a:r>
            <a:r>
              <a:rPr lang="en-US" sz="2200" b="1" dirty="0"/>
              <a:t>weighs</a:t>
            </a:r>
            <a:r>
              <a:rPr lang="en-US" sz="2200" dirty="0"/>
              <a:t> honors, AP, and dual enrollment classes </a:t>
            </a:r>
            <a:r>
              <a:rPr lang="en-US" sz="2200" b="1" dirty="0"/>
              <a:t>equally</a:t>
            </a:r>
            <a:r>
              <a:rPr lang="en-US" sz="2200" dirty="0"/>
              <a:t> with 0.5 per credit earned – NOT 1.0 weight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sz="700" dirty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sz="2200" dirty="0"/>
              <a:t>Bright Futures will accept two additional academic electives toward the GPA calculation if it </a:t>
            </a:r>
            <a:r>
              <a:rPr lang="en-US" sz="2200" b="1" dirty="0"/>
              <a:t>benefits</a:t>
            </a:r>
            <a:r>
              <a:rPr lang="en-US" sz="2200" dirty="0"/>
              <a:t> the student.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endParaRPr lang="en-US" altLang="en-US" sz="500" dirty="0"/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en-US" sz="2200" dirty="0"/>
              <a:t>You are permitted to use qualifying scores from the ACT-CLT- SAT through </a:t>
            </a:r>
            <a:r>
              <a:rPr lang="en-US" sz="2200" b="1" dirty="0"/>
              <a:t>August</a:t>
            </a:r>
            <a:r>
              <a:rPr lang="en-US" sz="2200" dirty="0"/>
              <a:t> </a:t>
            </a:r>
            <a:r>
              <a:rPr lang="en-US" sz="2200" b="1" dirty="0"/>
              <a:t>2027</a:t>
            </a:r>
            <a:r>
              <a:rPr lang="en-US" sz="2200" dirty="0"/>
              <a:t>, to qualify for the Bright Futures test requirement.</a:t>
            </a:r>
          </a:p>
        </p:txBody>
      </p:sp>
    </p:spTree>
    <p:extLst>
      <p:ext uri="{BB962C8B-B14F-4D97-AF65-F5344CB8AC3E}">
        <p14:creationId xmlns:p14="http://schemas.microsoft.com/office/powerpoint/2010/main" val="979653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64FD5-4A4C-49FB-A0CE-C7F426C1A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197" y="395474"/>
            <a:ext cx="3644489" cy="2811551"/>
          </a:xfrm>
        </p:spPr>
        <p:txBody>
          <a:bodyPr anchor="t">
            <a:no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What should seniors </a:t>
            </a:r>
            <a:r>
              <a:rPr lang="en-US" sz="4000" b="1" i="1" dirty="0"/>
              <a:t>do</a:t>
            </a:r>
            <a:r>
              <a:rPr lang="en-US" sz="4000" b="1" dirty="0"/>
              <a:t> </a:t>
            </a:r>
            <a:r>
              <a:rPr lang="en-US" sz="4000" b="1" i="1" dirty="0"/>
              <a:t>now </a:t>
            </a:r>
            <a:r>
              <a:rPr lang="en-US" sz="4000" b="1" dirty="0">
                <a:solidFill>
                  <a:srgbClr val="FFFFFF"/>
                </a:solidFill>
              </a:rPr>
              <a:t>to qualify for a Bright Futures Scholarship?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6D956-CA0B-41A9-A4D3-890FA7C80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0892" y="0"/>
            <a:ext cx="6698097" cy="6646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b="1" dirty="0"/>
              <a:t>               </a:t>
            </a:r>
            <a:endParaRPr lang="en-US" sz="2200" b="1" dirty="0"/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b="1" dirty="0"/>
              <a:t>See your school counselor if there are any errors on your transcript.</a:t>
            </a:r>
          </a:p>
          <a:p>
            <a:pPr marL="457200" lvl="1" indent="0">
              <a:buClr>
                <a:schemeClr val="accent2">
                  <a:lumMod val="75000"/>
                </a:schemeClr>
              </a:buClr>
              <a:buNone/>
            </a:pPr>
            <a:endParaRPr lang="en-US" sz="2200" b="1" dirty="0"/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b="1" dirty="0">
                <a:highlight>
                  <a:srgbClr val="FFFF00"/>
                </a:highlight>
              </a:rPr>
              <a:t>Review your Bright Futures Report.</a:t>
            </a:r>
          </a:p>
          <a:p>
            <a:pPr marL="457200" lvl="1" indent="0">
              <a:buClr>
                <a:schemeClr val="accent2">
                  <a:lumMod val="75000"/>
                </a:schemeClr>
              </a:buClr>
              <a:buNone/>
            </a:pPr>
            <a:endParaRPr lang="en-US" sz="2200" b="1" dirty="0"/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b="1" dirty="0"/>
              <a:t>Take note of what is “Missing” to qualify for each award. 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US" sz="2200" b="1" dirty="0"/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b="1" dirty="0"/>
              <a:t>Take steps to </a:t>
            </a:r>
            <a:r>
              <a:rPr lang="en-US" sz="2200" b="1" dirty="0">
                <a:highlight>
                  <a:srgbClr val="FFFF00"/>
                </a:highlight>
              </a:rPr>
              <a:t>improve</a:t>
            </a:r>
            <a:r>
              <a:rPr lang="en-US" sz="2200" b="1" dirty="0"/>
              <a:t> your Bright Futures </a:t>
            </a:r>
            <a:r>
              <a:rPr lang="en-US" sz="2200" b="1" dirty="0">
                <a:highlight>
                  <a:srgbClr val="FFFF00"/>
                </a:highlight>
              </a:rPr>
              <a:t>GPA</a:t>
            </a:r>
            <a:r>
              <a:rPr lang="en-US" sz="2200" b="1" dirty="0"/>
              <a:t> if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None/>
            </a:pPr>
            <a:r>
              <a:rPr lang="en-US" sz="2200" b="1" dirty="0"/>
              <a:t>     it is borderline.  Finish any SJVS, FLVS or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Clr>
                <a:schemeClr val="accent2">
                  <a:lumMod val="75000"/>
                </a:schemeClr>
              </a:buClr>
              <a:buNone/>
            </a:pPr>
            <a:r>
              <a:rPr lang="en-US" sz="2200" b="1" dirty="0"/>
              <a:t>     Edmentum courses ASAP!</a:t>
            </a:r>
          </a:p>
          <a:p>
            <a:pPr marL="457200" lvl="1" indent="0">
              <a:buClr>
                <a:schemeClr val="accent2">
                  <a:lumMod val="75000"/>
                </a:schemeClr>
              </a:buClr>
              <a:buNone/>
            </a:pPr>
            <a:endParaRPr lang="en-US" sz="2200" b="1" dirty="0"/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b="1" dirty="0">
                <a:highlight>
                  <a:srgbClr val="FFFF00"/>
                </a:highlight>
              </a:rPr>
              <a:t>Take or re-take </a:t>
            </a:r>
            <a:r>
              <a:rPr lang="en-US" sz="2200" b="1" dirty="0"/>
              <a:t>ACT-CLT-SAT and report your scores to a Florida school. Remember Bright Futures super-scores your tests.</a:t>
            </a:r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US" sz="2200" b="1" dirty="0"/>
          </a:p>
          <a:p>
            <a:pPr lvl="1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200" b="1" dirty="0"/>
              <a:t>Try to submit any remaining service/work hours by winter break.</a:t>
            </a:r>
          </a:p>
          <a:p>
            <a:pPr lvl="1"/>
            <a:endParaRPr lang="en-US" sz="1700" dirty="0"/>
          </a:p>
          <a:p>
            <a:pPr lvl="1"/>
            <a:endParaRPr lang="en-US" sz="1700" dirty="0"/>
          </a:p>
          <a:p>
            <a:pPr lvl="1"/>
            <a:endParaRPr lang="en-US" sz="1700" dirty="0"/>
          </a:p>
        </p:txBody>
      </p:sp>
      <p:sp>
        <p:nvSpPr>
          <p:cNvPr id="5" name="Arrow: Notched Right 4">
            <a:extLst>
              <a:ext uri="{FF2B5EF4-FFF2-40B4-BE49-F238E27FC236}">
                <a16:creationId xmlns:a16="http://schemas.microsoft.com/office/drawing/2014/main" id="{2E61B045-8090-E35A-3ECE-7860A05DAF9D}"/>
              </a:ext>
            </a:extLst>
          </p:cNvPr>
          <p:cNvSpPr/>
          <p:nvPr/>
        </p:nvSpPr>
        <p:spPr>
          <a:xfrm rot="19934607">
            <a:off x="939449" y="4653446"/>
            <a:ext cx="4451563" cy="918700"/>
          </a:xfrm>
          <a:prstGeom prst="notchedRightArrow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164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31"/>
          <a:stretch/>
        </p:blipFill>
        <p:spPr>
          <a:xfrm>
            <a:off x="899387" y="1627802"/>
            <a:ext cx="10393225" cy="41553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916001-AA4D-D3A8-EBF1-2BCF5DCC013E}"/>
              </a:ext>
            </a:extLst>
          </p:cNvPr>
          <p:cNvSpPr txBox="1"/>
          <p:nvPr/>
        </p:nvSpPr>
        <p:spPr>
          <a:xfrm>
            <a:off x="899387" y="574150"/>
            <a:ext cx="99967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If you have issues or further questions specific to the application, please contact the Office of Student Financial Aid.</a:t>
            </a:r>
          </a:p>
        </p:txBody>
      </p:sp>
    </p:spTree>
    <p:extLst>
      <p:ext uri="{BB962C8B-B14F-4D97-AF65-F5344CB8AC3E}">
        <p14:creationId xmlns:p14="http://schemas.microsoft.com/office/powerpoint/2010/main" val="1034588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9E96616-5AD0-4439-BB78-B9D3201977EE}"/>
              </a:ext>
            </a:extLst>
          </p:cNvPr>
          <p:cNvSpPr txBox="1">
            <a:spLocks/>
          </p:cNvSpPr>
          <p:nvPr/>
        </p:nvSpPr>
        <p:spPr>
          <a:xfrm>
            <a:off x="-21" y="662838"/>
            <a:ext cx="3900973" cy="23963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Institutional Financial Aid </a:t>
            </a:r>
          </a:p>
        </p:txBody>
      </p:sp>
      <p:graphicFrame>
        <p:nvGraphicFramePr>
          <p:cNvPr id="36" name="Content Placeholder 2">
            <a:extLst>
              <a:ext uri="{FF2B5EF4-FFF2-40B4-BE49-F238E27FC236}">
                <a16:creationId xmlns:a16="http://schemas.microsoft.com/office/drawing/2014/main" id="{A0A90886-8719-396C-82CA-B073865240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349585"/>
              </p:ext>
            </p:extLst>
          </p:nvPr>
        </p:nvGraphicFramePr>
        <p:xfrm>
          <a:off x="4573508" y="333423"/>
          <a:ext cx="7173016" cy="6211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Clipart Panda - Free Clipart Images">
            <a:extLst>
              <a:ext uri="{FF2B5EF4-FFF2-40B4-BE49-F238E27FC236}">
                <a16:creationId xmlns:a16="http://schemas.microsoft.com/office/drawing/2014/main" id="{FAE28654-547B-6A9A-AF91-61B7CA3E36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1" b="17320"/>
          <a:stretch/>
        </p:blipFill>
        <p:spPr bwMode="auto">
          <a:xfrm>
            <a:off x="866506" y="2990490"/>
            <a:ext cx="2304799" cy="124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irst come first serve sign or stamp Royalty Free Vector">
            <a:extLst>
              <a:ext uri="{FF2B5EF4-FFF2-40B4-BE49-F238E27FC236}">
                <a16:creationId xmlns:a16="http://schemas.microsoft.com/office/drawing/2014/main" id="{4AC31A91-5176-1E7B-D423-946F0D664D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26920"/>
          <a:stretch/>
        </p:blipFill>
        <p:spPr bwMode="auto">
          <a:xfrm rot="20661276">
            <a:off x="978240" y="4961417"/>
            <a:ext cx="2120676" cy="111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964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C61160-94B9-4325-9EED-D078068B7680}"/>
              </a:ext>
            </a:extLst>
          </p:cNvPr>
          <p:cNvSpPr txBox="1"/>
          <p:nvPr/>
        </p:nvSpPr>
        <p:spPr>
          <a:xfrm>
            <a:off x="638882" y="421240"/>
            <a:ext cx="3571810" cy="37914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i="1" dirty="0">
                <a:highlight>
                  <a:srgbClr val="00FF00"/>
                </a:highlight>
                <a:latin typeface="+mj-lt"/>
                <a:ea typeface="+mj-ea"/>
                <a:cs typeface="+mj-cs"/>
              </a:rPr>
              <a:t>St. Johns River State College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dirty="0">
                <a:latin typeface="+mj-lt"/>
                <a:ea typeface="+mj-ea"/>
                <a:cs typeface="+mj-cs"/>
              </a:rPr>
              <a:t>has Scholarships!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9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Applicants can apply beginning </a:t>
            </a:r>
            <a:r>
              <a:rPr lang="en-US" sz="4100" dirty="0">
                <a:highlight>
                  <a:srgbClr val="FFFF00"/>
                </a:highlight>
                <a:latin typeface="+mj-lt"/>
                <a:ea typeface="+mj-ea"/>
                <a:cs typeface="+mj-cs"/>
              </a:rPr>
              <a:t>Octo</a:t>
            </a:r>
            <a:r>
              <a:rPr lang="en-US" sz="4100" kern="1200" dirty="0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ber 1st 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through April 1st. 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application&#10;&#10;Description automatically generated">
            <a:extLst>
              <a:ext uri="{FF2B5EF4-FFF2-40B4-BE49-F238E27FC236}">
                <a16:creationId xmlns:a16="http://schemas.microsoft.com/office/drawing/2014/main" id="{44BF3896-D4C7-1F59-698A-8C660EE9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89" y="929024"/>
            <a:ext cx="7403479" cy="5555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347594-AE07-AE0D-3BCA-F02974179E0A}"/>
              </a:ext>
            </a:extLst>
          </p:cNvPr>
          <p:cNvSpPr txBox="1"/>
          <p:nvPr/>
        </p:nvSpPr>
        <p:spPr>
          <a:xfrm>
            <a:off x="5137829" y="274598"/>
            <a:ext cx="6211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Go TO:    </a:t>
            </a:r>
            <a:r>
              <a:rPr lang="en-US" sz="2800" dirty="0">
                <a:hlinkClick r:id="rId3"/>
              </a:rPr>
              <a:t>https://sjrstate.edu/scholarships</a:t>
            </a:r>
            <a:endParaRPr lang="en-US" sz="2800" dirty="0"/>
          </a:p>
        </p:txBody>
      </p:sp>
      <p:pic>
        <p:nvPicPr>
          <p:cNvPr id="1026" name="Picture 2">
            <a:hlinkClick r:id="rId4"/>
            <a:extLst>
              <a:ext uri="{FF2B5EF4-FFF2-40B4-BE49-F238E27FC236}">
                <a16:creationId xmlns:a16="http://schemas.microsoft.com/office/drawing/2014/main" id="{5A732F5E-81AE-EDA9-FBB3-90A4131A5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16" y="4732002"/>
            <a:ext cx="3501857" cy="120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640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A7EC36-BCCF-476D-81E1-BAAC196F6721}"/>
              </a:ext>
            </a:extLst>
          </p:cNvPr>
          <p:cNvSpPr txBox="1">
            <a:spLocks/>
          </p:cNvSpPr>
          <p:nvPr/>
        </p:nvSpPr>
        <p:spPr>
          <a:xfrm>
            <a:off x="137691" y="295690"/>
            <a:ext cx="3762429" cy="1770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5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Private Scholarships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1486CE5-4DA8-22A7-1086-7FD138106B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1806471"/>
              </p:ext>
            </p:extLst>
          </p:nvPr>
        </p:nvGraphicFramePr>
        <p:xfrm>
          <a:off x="4248737" y="149230"/>
          <a:ext cx="7732339" cy="6718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E087507-CD6C-DD30-7C19-9F987A183059}"/>
              </a:ext>
            </a:extLst>
          </p:cNvPr>
          <p:cNvSpPr txBox="1">
            <a:spLocks/>
          </p:cNvSpPr>
          <p:nvPr/>
        </p:nvSpPr>
        <p:spPr>
          <a:xfrm>
            <a:off x="137691" y="3086100"/>
            <a:ext cx="3762429" cy="3022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endParaRPr lang="en-US" sz="5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spcAft>
                <a:spcPts val="600"/>
              </a:spcAft>
            </a:pPr>
            <a:endParaRPr lang="en-US" sz="5000" b="1" dirty="0">
              <a:solidFill>
                <a:srgbClr val="FFFFFF"/>
              </a:solidFill>
            </a:endParaRPr>
          </a:p>
          <a:p>
            <a:pPr algn="ctr">
              <a:spcAft>
                <a:spcPts val="600"/>
              </a:spcAft>
            </a:pPr>
            <a:endParaRPr lang="en-US" sz="5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>
              <a:spcAft>
                <a:spcPts val="600"/>
              </a:spcAft>
            </a:pPr>
            <a:r>
              <a:rPr lang="en-US" sz="5000" b="1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Remember…</a:t>
            </a:r>
          </a:p>
          <a:p>
            <a:pPr algn="ctr">
              <a:spcAft>
                <a:spcPts val="600"/>
              </a:spcAft>
            </a:pPr>
            <a:r>
              <a:rPr lang="en-US" sz="5000" b="1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you cannot get too many scholarships!</a:t>
            </a:r>
          </a:p>
        </p:txBody>
      </p:sp>
    </p:spTree>
    <p:extLst>
      <p:ext uri="{BB962C8B-B14F-4D97-AF65-F5344CB8AC3E}">
        <p14:creationId xmlns:p14="http://schemas.microsoft.com/office/powerpoint/2010/main" val="3955306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>
              <a:defRPr/>
            </a:pPr>
            <a:r>
              <a:rPr lang="en-US" sz="5400" b="1" dirty="0"/>
              <a:t>Scholarship Tips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4877185" y="907000"/>
            <a:ext cx="6876690" cy="4480559"/>
          </a:xfrm>
        </p:spPr>
        <p:txBody>
          <a:bodyPr rtlCol="0" anchor="ctr">
            <a:normAutofit fontScale="85000" lnSpcReduction="20000"/>
          </a:bodyPr>
          <a:lstStyle/>
          <a:p>
            <a:pPr>
              <a:buClr>
                <a:srgbClr val="0066FF"/>
              </a:buClr>
              <a:defRPr/>
            </a:pPr>
            <a:endParaRPr lang="en-US" sz="2300" dirty="0"/>
          </a:p>
          <a:p>
            <a:pPr>
              <a:buClr>
                <a:srgbClr val="0066FF"/>
              </a:buClr>
              <a:defRPr/>
            </a:pPr>
            <a:r>
              <a:rPr lang="en-US" dirty="0">
                <a:latin typeface="Aptos" panose="020B0004020202020204" pitchFamily="34" charset="0"/>
              </a:rPr>
              <a:t>Scholarships are available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 NOW</a:t>
            </a:r>
            <a:r>
              <a:rPr lang="en-US" dirty="0">
                <a:latin typeface="Aptos" panose="020B0004020202020204" pitchFamily="34" charset="0"/>
              </a:rPr>
              <a:t>!  </a:t>
            </a:r>
          </a:p>
          <a:p>
            <a:pPr>
              <a:buClr>
                <a:srgbClr val="0066FF"/>
              </a:buClr>
              <a:defRPr/>
            </a:pPr>
            <a:endParaRPr lang="en-US" sz="1200" dirty="0">
              <a:latin typeface="Aptos" panose="020B0004020202020204" pitchFamily="34" charset="0"/>
            </a:endParaRPr>
          </a:p>
          <a:p>
            <a:pPr>
              <a:buClr>
                <a:srgbClr val="0066FF"/>
              </a:buClr>
              <a:defRPr/>
            </a:pPr>
            <a:r>
              <a:rPr lang="en-US" dirty="0">
                <a:latin typeface="Aptos" panose="020B0004020202020204" pitchFamily="34" charset="0"/>
              </a:rPr>
              <a:t>Apply to EVERY scholarship for which you are eligible.</a:t>
            </a:r>
          </a:p>
          <a:p>
            <a:pPr>
              <a:buClr>
                <a:srgbClr val="0066FF"/>
              </a:buClr>
              <a:defRPr/>
            </a:pPr>
            <a:endParaRPr lang="en-US" sz="1200" dirty="0">
              <a:latin typeface="Aptos" panose="020B0004020202020204" pitchFamily="34" charset="0"/>
            </a:endParaRPr>
          </a:p>
          <a:p>
            <a:pPr>
              <a:buClr>
                <a:srgbClr val="0066FF"/>
              </a:buClr>
              <a:defRPr/>
            </a:pPr>
            <a:r>
              <a:rPr lang="en-US" dirty="0">
                <a:latin typeface="Aptos" panose="020B0004020202020204" pitchFamily="34" charset="0"/>
              </a:rPr>
              <a:t>Make a list of deadlines and don’t miss them!</a:t>
            </a:r>
          </a:p>
          <a:p>
            <a:pPr>
              <a:buClr>
                <a:srgbClr val="0066FF"/>
              </a:buClr>
              <a:defRPr/>
            </a:pPr>
            <a:endParaRPr lang="en-US" sz="1200" dirty="0">
              <a:latin typeface="Aptos" panose="020B0004020202020204" pitchFamily="34" charset="0"/>
            </a:endParaRPr>
          </a:p>
          <a:p>
            <a:pPr>
              <a:buClr>
                <a:srgbClr val="0066FF"/>
              </a:buClr>
              <a:defRPr/>
            </a:pPr>
            <a:r>
              <a:rPr lang="en-US" dirty="0">
                <a:latin typeface="Aptos" panose="020B0004020202020204" pitchFamily="34" charset="0"/>
              </a:rPr>
              <a:t>Review your social media accounts and </a:t>
            </a:r>
            <a:r>
              <a:rPr lang="en-US" dirty="0">
                <a:highlight>
                  <a:srgbClr val="FFFF00"/>
                </a:highlight>
                <a:latin typeface="Aptos" panose="020B0004020202020204" pitchFamily="34" charset="0"/>
              </a:rPr>
              <a:t>remove</a:t>
            </a:r>
            <a:r>
              <a:rPr lang="en-US" dirty="0">
                <a:latin typeface="Aptos" panose="020B0004020202020204" pitchFamily="34" charset="0"/>
              </a:rPr>
              <a:t> inappropriate material.</a:t>
            </a:r>
          </a:p>
          <a:p>
            <a:pPr>
              <a:buClr>
                <a:srgbClr val="0066FF"/>
              </a:buClr>
              <a:defRPr/>
            </a:pPr>
            <a:endParaRPr lang="en-US" sz="1300" dirty="0">
              <a:latin typeface="Aptos" panose="020B0004020202020204" pitchFamily="34" charset="0"/>
            </a:endParaRPr>
          </a:p>
          <a:p>
            <a:pPr>
              <a:buClr>
                <a:srgbClr val="0066FF"/>
              </a:buClr>
              <a:defRPr/>
            </a:pPr>
            <a:r>
              <a:rPr lang="en-US" dirty="0">
                <a:latin typeface="Aptos" panose="020B0004020202020204" pitchFamily="34" charset="0"/>
              </a:rPr>
              <a:t>Create a dedicated scholarship email address:  </a:t>
            </a:r>
            <a:r>
              <a:rPr lang="en-US" dirty="0">
                <a:latin typeface="Aptos" panose="020B0004020202020204" pitchFamily="34" charset="0"/>
                <a:hlinkClick r:id="rId2"/>
              </a:rPr>
              <a:t>FirstName.LastName@gmail.com</a:t>
            </a:r>
            <a:r>
              <a:rPr lang="en-US" dirty="0">
                <a:latin typeface="Aptos" panose="020B0004020202020204" pitchFamily="34" charset="0"/>
              </a:rPr>
              <a:t> and make sure it’s appropriate.</a:t>
            </a:r>
          </a:p>
        </p:txBody>
      </p:sp>
    </p:spTree>
    <p:extLst>
      <p:ext uri="{BB962C8B-B14F-4D97-AF65-F5344CB8AC3E}">
        <p14:creationId xmlns:p14="http://schemas.microsoft.com/office/powerpoint/2010/main" val="3187080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>
              <a:defRPr/>
            </a:pPr>
            <a:r>
              <a:rPr lang="en-US" sz="5400" b="1" dirty="0"/>
              <a:t>Scholarship </a:t>
            </a:r>
            <a:r>
              <a:rPr lang="en-US" sz="5400" b="1" dirty="0">
                <a:solidFill>
                  <a:srgbClr val="FF0000"/>
                </a:solidFill>
              </a:rPr>
              <a:t>Essay</a:t>
            </a:r>
            <a:br>
              <a:rPr lang="en-US" sz="5400" b="1" dirty="0"/>
            </a:br>
            <a:r>
              <a:rPr lang="en-US" sz="5400" b="1" dirty="0"/>
              <a:t>Tips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Content Placeholder 2"/>
          <p:cNvSpPr>
            <a:spLocks noGrp="1"/>
          </p:cNvSpPr>
          <p:nvPr>
            <p:ph idx="1"/>
          </p:nvPr>
        </p:nvSpPr>
        <p:spPr>
          <a:xfrm>
            <a:off x="5027713" y="655388"/>
            <a:ext cx="6224335" cy="5346291"/>
          </a:xfrm>
        </p:spPr>
        <p:txBody>
          <a:bodyPr rtlCol="0" anchor="ctr">
            <a:normAutofit/>
          </a:bodyPr>
          <a:lstStyle/>
          <a:p>
            <a:pPr marR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Follow directions – use accurate word count and font size, make sure to 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follow the 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requirements.</a:t>
            </a:r>
          </a:p>
          <a:p>
            <a:pPr marR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Focus on the topic - answer the question that is being asked, stick to the prompt and try approaching the topic in a creative way.</a:t>
            </a:r>
          </a:p>
          <a:p>
            <a:pPr marR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Proofread and edit your work - be clear, concise, and correct any errors. </a:t>
            </a: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Get feedback - ask a teacher 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 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family 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member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read your essay and provide feedback. </a:t>
            </a:r>
          </a:p>
          <a:p>
            <a:pPr marR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</a:pPr>
            <a:r>
              <a:rPr lang="en-US" sz="2000" dirty="0">
                <a:latin typeface="Aptos" panose="020B0004020202020204" pitchFamily="34" charset="0"/>
              </a:rPr>
              <a:t>Essays can often be reused and tailored for each new scholarship.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008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528" name="Rectangle 107527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>
            <a:normAutofit fontScale="90000"/>
          </a:bodyPr>
          <a:lstStyle/>
          <a:p>
            <a:pPr algn="ctr">
              <a:defRPr/>
            </a:pPr>
            <a:r>
              <a:rPr lang="en-US" sz="5400" b="1" dirty="0"/>
              <a:t>You can search </a:t>
            </a:r>
            <a:r>
              <a:rPr lang="en-US" sz="5400" b="1" dirty="0">
                <a:solidFill>
                  <a:schemeClr val="tx1"/>
                </a:solidFill>
                <a:highlight>
                  <a:srgbClr val="FFFF00"/>
                </a:highlight>
              </a:rPr>
              <a:t>Google</a:t>
            </a:r>
            <a:r>
              <a:rPr lang="en-US" sz="5400" b="1" dirty="0"/>
              <a:t>, </a:t>
            </a:r>
            <a:br>
              <a:rPr lang="en-US" sz="5400" b="1" dirty="0"/>
            </a:br>
            <a:r>
              <a:rPr lang="en-US" sz="5400" b="1" dirty="0"/>
              <a:t>just beware of Scams!</a:t>
            </a:r>
          </a:p>
        </p:txBody>
      </p:sp>
      <p:sp>
        <p:nvSpPr>
          <p:cNvPr id="10753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992703" y="2186694"/>
            <a:ext cx="7876354" cy="4020345"/>
          </a:xfrm>
        </p:spPr>
        <p:txBody>
          <a:bodyPr anchor="t">
            <a:noAutofit/>
          </a:bodyPr>
          <a:lstStyle/>
          <a:p>
            <a:pPr eaLnBrk="1" hangingPunct="1">
              <a:buClr>
                <a:srgbClr val="0066FF"/>
              </a:buClr>
            </a:pPr>
            <a:r>
              <a:rPr lang="en-US" altLang="en-US" sz="2400" b="1" dirty="0"/>
              <a:t>NEVER pay for scholarships or searches.</a:t>
            </a:r>
          </a:p>
          <a:p>
            <a:pPr marL="0" indent="0" eaLnBrk="1" hangingPunct="1">
              <a:buClr>
                <a:srgbClr val="0066FF"/>
              </a:buClr>
              <a:buNone/>
            </a:pPr>
            <a:endParaRPr lang="en-US" altLang="en-US" sz="1100" b="1" dirty="0"/>
          </a:p>
          <a:p>
            <a:pPr eaLnBrk="1" hangingPunct="1">
              <a:buClr>
                <a:srgbClr val="0066FF"/>
              </a:buClr>
            </a:pPr>
            <a:r>
              <a:rPr lang="en-US" altLang="en-US" sz="2400" b="1" dirty="0"/>
              <a:t>Feel too good to be true?  It probably is!  Do more research!</a:t>
            </a:r>
          </a:p>
          <a:p>
            <a:pPr marL="0" indent="0" eaLnBrk="1" hangingPunct="1">
              <a:buClr>
                <a:srgbClr val="0066FF"/>
              </a:buClr>
              <a:buNone/>
            </a:pPr>
            <a:endParaRPr lang="en-US" altLang="en-US" sz="1100" b="1" dirty="0"/>
          </a:p>
          <a:p>
            <a:pPr eaLnBrk="1" hangingPunct="1">
              <a:buClr>
                <a:srgbClr val="0066FF"/>
              </a:buClr>
            </a:pPr>
            <a:r>
              <a:rPr lang="en-US" altLang="en-US" sz="2400" b="1" dirty="0"/>
              <a:t>Trust your instincts.</a:t>
            </a:r>
          </a:p>
          <a:p>
            <a:pPr marL="0" indent="0" eaLnBrk="1" hangingPunct="1">
              <a:buClr>
                <a:srgbClr val="0066FF"/>
              </a:buClr>
              <a:buNone/>
            </a:pPr>
            <a:endParaRPr lang="en-US" altLang="en-US" sz="1100" b="1" dirty="0"/>
          </a:p>
          <a:p>
            <a:pPr eaLnBrk="1" hangingPunct="1">
              <a:buClr>
                <a:srgbClr val="0066FF"/>
              </a:buClr>
            </a:pPr>
            <a:r>
              <a:rPr lang="en-US" altLang="en-US" sz="2400" b="1" dirty="0"/>
              <a:t>Scholarships are gifts; they never have to be repaid.</a:t>
            </a:r>
          </a:p>
          <a:p>
            <a:pPr marL="0" indent="0" eaLnBrk="1" hangingPunct="1">
              <a:buClr>
                <a:srgbClr val="0066FF"/>
              </a:buClr>
              <a:buNone/>
            </a:pPr>
            <a:endParaRPr lang="en-US" altLang="en-US" sz="1100" b="1" dirty="0"/>
          </a:p>
          <a:p>
            <a:pPr eaLnBrk="1" hangingPunct="1">
              <a:buClr>
                <a:srgbClr val="0066FF"/>
              </a:buClr>
            </a:pPr>
            <a:r>
              <a:rPr lang="en-US" altLang="en-US" sz="2400" b="1" dirty="0"/>
              <a:t>Never give out bank account, credit card, or social security information.</a:t>
            </a:r>
          </a:p>
        </p:txBody>
      </p:sp>
      <p:pic>
        <p:nvPicPr>
          <p:cNvPr id="2050" name="Picture 2" descr="34,200+ Fraud Stock Illustrations, Royalty-Free Vector ...">
            <a:extLst>
              <a:ext uri="{FF2B5EF4-FFF2-40B4-BE49-F238E27FC236}">
                <a16:creationId xmlns:a16="http://schemas.microsoft.com/office/drawing/2014/main" id="{3BE9610E-EDBC-3D8C-D5D8-EF7235359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544" y="3047246"/>
            <a:ext cx="2181225" cy="240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04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16921</TotalTime>
  <Words>1601</Words>
  <Application>Microsoft Office PowerPoint</Application>
  <PresentationFormat>Widescreen</PresentationFormat>
  <Paragraphs>214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Aharoni</vt:lpstr>
      <vt:lpstr>Amasis MT Pro Black</vt:lpstr>
      <vt:lpstr>Aptos</vt:lpstr>
      <vt:lpstr>Arial</vt:lpstr>
      <vt:lpstr>Berlin Sans FB Demi</vt:lpstr>
      <vt:lpstr>Calibri</vt:lpstr>
      <vt:lpstr>Calibri Light</vt:lpstr>
      <vt:lpstr>Wingdings</vt:lpstr>
      <vt:lpstr>Wingdings 2</vt:lpstr>
      <vt:lpstr>Office Theme</vt:lpstr>
      <vt:lpstr>  Financial Aid &amp; Scholarships</vt:lpstr>
      <vt:lpstr>PowerPoint Presentation</vt:lpstr>
      <vt:lpstr>PowerPoint Presentation</vt:lpstr>
      <vt:lpstr>Federal Aid  FAFSA stands for  Free Application for Federal Student  Aid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should seniors do now to qualify for a Bright Futures Scholarship?</vt:lpstr>
      <vt:lpstr>PowerPoint Presentation</vt:lpstr>
      <vt:lpstr>PowerPoint Presentation</vt:lpstr>
      <vt:lpstr>PowerPoint Presentation</vt:lpstr>
      <vt:lpstr>PowerPoint Presentation</vt:lpstr>
      <vt:lpstr>Scholarship Tips</vt:lpstr>
      <vt:lpstr>Scholarship Essay Tips</vt:lpstr>
      <vt:lpstr>You can search Google,  just beware of Scams!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Aid Seminar</dc:title>
  <dc:creator>Michelle Sterling</dc:creator>
  <cp:lastModifiedBy>Kaitlyn Jordan</cp:lastModifiedBy>
  <cp:revision>23</cp:revision>
  <dcterms:created xsi:type="dcterms:W3CDTF">2021-09-24T14:04:25Z</dcterms:created>
  <dcterms:modified xsi:type="dcterms:W3CDTF">2026-10-19T19:51:53Z</dcterms:modified>
</cp:coreProperties>
</file>