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300" r:id="rId2"/>
    <p:sldId id="262" r:id="rId3"/>
    <p:sldId id="299" r:id="rId4"/>
    <p:sldId id="313" r:id="rId5"/>
    <p:sldId id="310" r:id="rId6"/>
    <p:sldId id="314" r:id="rId7"/>
    <p:sldId id="31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94683" autoAdjust="0"/>
  </p:normalViewPr>
  <p:slideViewPr>
    <p:cSldViewPr snapToGrid="0">
      <p:cViewPr varScale="1">
        <p:scale>
          <a:sx n="105" d="100"/>
          <a:sy n="105" d="100"/>
        </p:scale>
        <p:origin x="41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1EF46-F925-4BE9-AFDF-B5038DAB73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5634E-0D41-4E8C-828F-EC8F1F6E3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9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3AA321-CBC0-41E4-AAD8-B3A847D1FF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58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Open Door Policy to Students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3AA321-CBC0-41E4-AAD8-B3A847D1FF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32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5634E-0D41-4E8C-828F-EC8F1F6E3B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49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AD6EE87-EBD5-4F12-A48A-63ACA297AC8F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920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92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A61015F-7CC6-4D0A-9D87-873EA4C304CC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2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42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2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626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292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5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8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Rectangle 1060">
            <a:extLst>
              <a:ext uri="{FF2B5EF4-FFF2-40B4-BE49-F238E27FC236}">
                <a16:creationId xmlns:a16="http://schemas.microsoft.com/office/drawing/2014/main" id="{BEBBBF70-6ABC-46E8-A293-73A60B8E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5388887-43DC-4FAF-9400-7925701A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3249" y="1348844"/>
            <a:ext cx="5716338" cy="3042706"/>
          </a:xfrm>
        </p:spPr>
        <p:txBody>
          <a:bodyPr>
            <a:normAutofit/>
          </a:bodyPr>
          <a:lstStyle/>
          <a:p>
            <a:r>
              <a:rPr lang="en-US" sz="5600" b="1"/>
              <a:t>HIGH SCHOOL SUCCESS AND TIPS</a:t>
            </a:r>
            <a:br>
              <a:rPr lang="en-US" sz="5600" b="1"/>
            </a:br>
            <a:endParaRPr lang="en-US" sz="56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3786" y="4682062"/>
            <a:ext cx="5355264" cy="9509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/>
              <a:t>Bartram Trail High School Counselors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2F2FD4B7-706B-4F5C-A0C7-7D69677C7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26E6DC6E-1FA3-4048-B867-BDB51763F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6E066135-B6C1-4001-B7CC-53A443DF2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33AD82B4-5F4B-4968-B15E-29DCF8592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Bartram Trail High School - St. Johns, FL - SBLive">
            <a:extLst>
              <a:ext uri="{FF2B5EF4-FFF2-40B4-BE49-F238E27FC236}">
                <a16:creationId xmlns:a16="http://schemas.microsoft.com/office/drawing/2014/main" id="{F44A3B4A-8BFA-F47A-844E-C928080FF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2950" y="1552966"/>
            <a:ext cx="3752067" cy="375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74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80"/>
    </mc:Choice>
    <mc:Fallback xmlns="">
      <p:transition spd="slow" advTm="1138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360" y="642594"/>
            <a:ext cx="6727811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BTHS School Counseling Department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9</a:t>
            </a:r>
            <a:r>
              <a:rPr lang="en-US" sz="3200" baseline="30000" dirty="0">
                <a:solidFill>
                  <a:srgbClr val="FF0000"/>
                </a:solidFill>
              </a:rPr>
              <a:t>th</a:t>
            </a:r>
            <a:r>
              <a:rPr lang="en-US" sz="3200" dirty="0">
                <a:solidFill>
                  <a:srgbClr val="FF0000"/>
                </a:solidFill>
              </a:rPr>
              <a:t> -12th Grade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005564" y="2714414"/>
            <a:ext cx="4754880" cy="3200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800" dirty="0"/>
              <a:t>Aretha Graham (A-D)</a:t>
            </a:r>
            <a:endParaRPr lang="en-US" altLang="en-US" sz="28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0000FF"/>
              </a:highlight>
            </a:endParaRP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Aretha.graham@stjohns.k12.fl.</a:t>
            </a:r>
            <a:r>
              <a:rPr lang="en-US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us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800" dirty="0"/>
              <a:t> Nicole Moura (E-K)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400" b="1" dirty="0">
                <a:highlight>
                  <a:srgbClr val="FFFF00"/>
                </a:highlight>
              </a:rPr>
              <a:t>Nicole.Moura@Stjohns.k12.fl.us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17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     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9</a:t>
            </a:r>
            <a:r>
              <a:rPr lang="en-US" sz="3200" baseline="30000" dirty="0">
                <a:solidFill>
                  <a:srgbClr val="FF0000"/>
                </a:solidFill>
              </a:rPr>
              <a:t>th</a:t>
            </a:r>
            <a:r>
              <a:rPr lang="en-US" sz="3200" dirty="0">
                <a:solidFill>
                  <a:srgbClr val="FF0000"/>
                </a:solidFill>
              </a:rPr>
              <a:t> -12</a:t>
            </a:r>
            <a:r>
              <a:rPr lang="en-US" sz="3200" baseline="30000" dirty="0">
                <a:solidFill>
                  <a:srgbClr val="FF0000"/>
                </a:solidFill>
              </a:rPr>
              <a:t>th</a:t>
            </a:r>
            <a:r>
              <a:rPr lang="en-US" sz="3200" dirty="0">
                <a:solidFill>
                  <a:srgbClr val="FF0000"/>
                </a:solidFill>
              </a:rPr>
              <a:t> Grade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577394" y="2714414"/>
            <a:ext cx="4754880" cy="3200400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800" dirty="0"/>
              <a:t>Sherri Boyce(L-Re) 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Sherri.Boyce@stjohns.k12.fl.us  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800" dirty="0"/>
              <a:t>Kaitlyn Jordan (Rh-Z) 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altLang="en-US" sz="2400" dirty="0">
                <a:highlight>
                  <a:srgbClr val="FFFF00"/>
                </a:highlight>
              </a:rPr>
              <a:t>Kaitlyn.Jordan@stjohns.k12.fl.us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endParaRPr lang="en-US" altLang="en-US" sz="300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659329" y="5653204"/>
            <a:ext cx="887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Century Gothic" panose="020B0502020202020204"/>
                <a:ea typeface="+mn-ea"/>
                <a:cs typeface="+mn-cs"/>
              </a:rPr>
              <a:t>****Open door policy for students during lunch****</a:t>
            </a:r>
          </a:p>
        </p:txBody>
      </p:sp>
      <p:pic>
        <p:nvPicPr>
          <p:cNvPr id="2052" name="Picture 4" descr="Bartram Trail Logo - Bartram Trail High School Logo - (720x405) Png ...">
            <a:extLst>
              <a:ext uri="{FF2B5EF4-FFF2-40B4-BE49-F238E27FC236}">
                <a16:creationId xmlns:a16="http://schemas.microsoft.com/office/drawing/2014/main" id="{BC8C16B9-E88B-2616-DD46-6909473FF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677" y="379579"/>
            <a:ext cx="1782421" cy="17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Bartram Trail Logo - Bartram Trail High School Logo - (720x405) Png ...">
            <a:extLst>
              <a:ext uri="{FF2B5EF4-FFF2-40B4-BE49-F238E27FC236}">
                <a16:creationId xmlns:a16="http://schemas.microsoft.com/office/drawing/2014/main" id="{7692421B-4AE4-FA57-61A7-5DD90247D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" y="379579"/>
            <a:ext cx="1782421" cy="17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0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43"/>
    </mc:Choice>
    <mc:Fallback xmlns="">
      <p:transition spd="slow" advTm="3284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E537B6-098D-494F-9A54-F22CD0977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C3687-128F-46AC-B20D-FB0D14281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024" y="253548"/>
            <a:ext cx="5851795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328FD4-8F4F-45D0-B179-C09F34FF8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82" y="407588"/>
            <a:ext cx="5532146" cy="60661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" name="Picture 4" descr="Bartram Trail Logo - Bartram Trail High School Logo - (720x405) Png ...">
            <a:extLst>
              <a:ext uri="{FF2B5EF4-FFF2-40B4-BE49-F238E27FC236}">
                <a16:creationId xmlns:a16="http://schemas.microsoft.com/office/drawing/2014/main" id="{C54DD054-4CAB-0D5B-280D-85BB19344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r="16894"/>
          <a:stretch>
            <a:fillRect/>
          </a:stretch>
        </p:blipFill>
        <p:spPr bwMode="auto">
          <a:xfrm>
            <a:off x="1059270" y="913324"/>
            <a:ext cx="4219304" cy="507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22A8B8-E29F-4EB2-95D4-3C24EF234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9709" y="253548"/>
            <a:ext cx="5612193" cy="63615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1EF9F5-BAA7-45A5-BD84-F3184FCED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7542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3D3E1-00B4-F06C-3E45-EEC6370B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6137" y="727626"/>
            <a:ext cx="4602152" cy="171822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STAY IN THE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8AC2E-D95E-B737-4A98-835AB4A98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7542" y="2538919"/>
            <a:ext cx="5299767" cy="355780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1700" dirty="0"/>
              <a:t>Check the BTHS website and Guidance Schoology Group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BTHS </a:t>
            </a:r>
            <a:r>
              <a:rPr lang="en-US" sz="1700"/>
              <a:t>Guidance Instagram @bths.bearsden</a:t>
            </a: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1700" dirty="0"/>
              <a:t>School Counseling Information: www-bths.stjohns.k12.fl.us/guidance/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Schoology Group: Access Code: VXTV-WZ8T-KXHHV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Daily Announcements: www-bths.stjohns.k12.fl..us/news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Monthly Guidance Parent Newsletter: www-bths.stjohns.k12.fl.us/guidance/monthly-newsletters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Check your students Home Access Center (HAC) to stay updated with grades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School Messenger/Parent Square</a:t>
            </a:r>
          </a:p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9953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51"/>
    </mc:Choice>
    <mc:Fallback xmlns="">
      <p:transition spd="slow" advTm="4105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BC6FC45-D4D9-4025-91DA-272D318D3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811EC-4164-C5E8-2416-809DC64B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598920" cy="1744183"/>
          </a:xfrm>
        </p:spPr>
        <p:txBody>
          <a:bodyPr>
            <a:normAutofit/>
          </a:bodyPr>
          <a:lstStyle/>
          <a:p>
            <a:r>
              <a:rPr lang="en-US" dirty="0"/>
              <a:t>STUDY TIPS for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D74D1-FEC9-FFE1-7CC4-62A28ED98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329" y="2038242"/>
            <a:ext cx="6281928" cy="36484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Always review your work after school and on the weekends.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Practice staying organized with a calendar and folders with due dates.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Make flashcards or use Quizlet especially with vocabulary words.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Form and participate in a study group.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Ask for help when you need it.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Arrange to get extra help from your Teacher by attending their help sessions before school.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Use Khan Academy an online resource for tutoring assistance in all subjects.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Take advantage of the NHS free tutoring on 1</a:t>
            </a:r>
            <a:r>
              <a:rPr lang="en-US" sz="1400" baseline="30000" dirty="0"/>
              <a:t>st</a:t>
            </a:r>
            <a:r>
              <a:rPr lang="en-US" sz="1400" dirty="0"/>
              <a:t> Monday of the month in the media center.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Take advantage of free Algebra Math tutoring on MWF during all lunches in Room N135 with Mrs. Kori Bichler.</a:t>
            </a:r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EA284212-C175-4C82-B112-A5208F70C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09" y="393365"/>
            <a:ext cx="7328969" cy="6059273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619EC706-8928-4DFD-8084-35D599EB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Bartram Trail High School - Wikipedia">
            <a:extLst>
              <a:ext uri="{FF2B5EF4-FFF2-40B4-BE49-F238E27FC236}">
                <a16:creationId xmlns:a16="http://schemas.microsoft.com/office/drawing/2014/main" id="{B2A1E1CC-9053-36F2-4D4E-672D59BAB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242" y="1908064"/>
            <a:ext cx="3322121" cy="304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702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F29F844-713A-4FCF-AAE0-F600375E7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5EC574-A302-4180-8E31-8B5448B8A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7436E6-EF08-234C-5C6F-44F48FD0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Campus Connections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2192D-74F3-F609-8C83-ADD01560F09B}"/>
              </a:ext>
            </a:extLst>
          </p:cNvPr>
          <p:cNvSpPr txBox="1"/>
          <p:nvPr/>
        </p:nvSpPr>
        <p:spPr>
          <a:xfrm>
            <a:off x="1066800" y="2103120"/>
            <a:ext cx="6912429" cy="36009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Encourage your students to get connected with a club or activity.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On September 2</a:t>
            </a:r>
            <a:r>
              <a:rPr lang="en-US" baseline="30000" dirty="0"/>
              <a:t>nd</a:t>
            </a:r>
            <a:r>
              <a:rPr lang="en-US" dirty="0"/>
              <a:t> Bartram had a club fair for students to gather information on the over 50 clubs. 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The updated BTHS club list with club sponsors are all listed on our BTHS website for your review at: www-bths.stjohns.k12.fl.us/clubs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Students must have a permission slip completed to attend club meetings. Club dues can be paid online on our BTHS website via School Pay.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On September 16</a:t>
            </a:r>
            <a:r>
              <a:rPr lang="en-US" baseline="30000" dirty="0"/>
              <a:t>th</a:t>
            </a:r>
            <a:r>
              <a:rPr lang="en-US" dirty="0"/>
              <a:t> Counselors in the Courtyard focused on campus connections and getting involved.</a:t>
            </a:r>
          </a:p>
          <a:p>
            <a:pPr marL="285750" indent="-182880" defTabSz="914400">
              <a:lnSpc>
                <a:spcPct val="90000"/>
              </a:lnSpc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dirty="0"/>
              <a:t>If your student has an interest in participating in school sports, please contact Ms. Kim Dohman or Mr. Ben Windle.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D698A-E05F-BB2E-3705-76B472D4E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342" y="2281884"/>
            <a:ext cx="2294482" cy="275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7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34"/>
    </mc:Choice>
    <mc:Fallback xmlns="">
      <p:transition spd="slow" advTm="4523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38B7-3463-E3B5-8A3E-0F9B35A64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en-US"/>
              <a:t>COPING SKILLS AND STRATEGIES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C6470-87FF-355D-E365-32BF9A8C5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4" y="2011849"/>
            <a:ext cx="4637314" cy="3931920"/>
          </a:xfrm>
        </p:spPr>
        <p:txBody>
          <a:bodyPr>
            <a:normAutofit/>
          </a:bodyPr>
          <a:lstStyle/>
          <a:p>
            <a:r>
              <a:rPr lang="en-US" dirty="0"/>
              <a:t>Exercise, take a walk, ride a bicycle, skateboard</a:t>
            </a:r>
          </a:p>
          <a:p>
            <a:r>
              <a:rPr lang="en-US" dirty="0"/>
              <a:t>Watch a movie or favorite TV show</a:t>
            </a:r>
          </a:p>
          <a:p>
            <a:r>
              <a:rPr lang="en-US" dirty="0"/>
              <a:t>Paint or Draw</a:t>
            </a:r>
          </a:p>
          <a:p>
            <a:r>
              <a:rPr lang="en-US" dirty="0"/>
              <a:t>Listen to music or play an instrument</a:t>
            </a:r>
          </a:p>
          <a:p>
            <a:r>
              <a:rPr lang="en-US" dirty="0"/>
              <a:t>Write a letter or read a book</a:t>
            </a:r>
          </a:p>
          <a:p>
            <a:r>
              <a:rPr lang="en-US" dirty="0"/>
              <a:t>Plant some seeds</a:t>
            </a:r>
          </a:p>
          <a:p>
            <a:r>
              <a:rPr lang="en-US" dirty="0"/>
              <a:t>Create or build something</a:t>
            </a:r>
          </a:p>
          <a:p>
            <a:r>
              <a:rPr lang="en-US" dirty="0"/>
              <a:t>Clean your room and organize items</a:t>
            </a:r>
          </a:p>
          <a:p>
            <a:r>
              <a:rPr lang="en-US" dirty="0"/>
              <a:t>Talk to a friend, sibling, parent or an adult</a:t>
            </a:r>
          </a:p>
          <a:p>
            <a:r>
              <a:rPr lang="en-US" dirty="0"/>
              <a:t>Put a puzzle together, or play a board game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 descr="Bartram Trail Logo - Bartram Trail High School Logo - (720x405) Png ...">
            <a:extLst>
              <a:ext uri="{FF2B5EF4-FFF2-40B4-BE49-F238E27FC236}">
                <a16:creationId xmlns:a16="http://schemas.microsoft.com/office/drawing/2014/main" id="{10CB31F0-C837-C7AE-E2D0-B8DC8217C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r="16894"/>
          <a:stretch>
            <a:fillRect/>
          </a:stretch>
        </p:blipFill>
        <p:spPr bwMode="auto">
          <a:xfrm>
            <a:off x="8020571" y="2161488"/>
            <a:ext cx="3019646" cy="363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1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3F366B-15A4-4C34-A8FB-1463187F4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0CDF20-D900-4EA0-BBC1-75DD29E3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5BD72F-5873-414C-BAFE-3DB037286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336A80-D3E7-4B14-9422-4FCC01CD1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C09B750-AF4C-4ED6-BD57-8F5419B2A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5D7054-5C69-4968-8A58-0AE7AA624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1DC8DEF-D249-4084-B3FF-AD663E222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221F23-9E38-4D0D-9EAA-D61A2863E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EBBBF70-6ABC-46E8-A293-73A60B8E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388887-43DC-4FAF-9400-7925701AF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CAC3A-5A0C-1BDD-6DDE-69CEACD9E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6426" y="2051695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5600" cap="all" spc="-100"/>
              <a:t>Thank You!</a:t>
            </a:r>
            <a:br>
              <a:rPr lang="en-US" sz="5600" cap="all" spc="-100"/>
            </a:br>
            <a:br>
              <a:rPr lang="en-US" sz="5600" cap="all" spc="-100"/>
            </a:br>
            <a:r>
              <a:rPr lang="en-US" sz="3100" cap="all" spc="-100"/>
              <a:t>Bartram Trail Guidance Department</a:t>
            </a:r>
            <a:endParaRPr lang="en-US" sz="3100" cap="all" spc="-1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2FD4B7-706B-4F5C-A0C7-7D69677C7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51298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6E6DC6E-1FA3-4048-B867-BDB51763F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E066135-B6C1-4001-B7CC-53A443DF2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2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3AD82B4-5F4B-4968-B15E-29DCF8592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55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ue and white logo with a bear face&#10;&#10;AI-generated content may be incorrect.">
            <a:extLst>
              <a:ext uri="{FF2B5EF4-FFF2-40B4-BE49-F238E27FC236}">
                <a16:creationId xmlns:a16="http://schemas.microsoft.com/office/drawing/2014/main" id="{9930FCFA-586E-632A-46FA-5901B1B5B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882" y="1863677"/>
            <a:ext cx="3444912" cy="358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8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2"/>
    </mc:Choice>
    <mc:Fallback xmlns="">
      <p:transition spd="slow" advTm="10342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1795</TotalTime>
  <Words>532</Words>
  <Application>Microsoft Office PowerPoint</Application>
  <PresentationFormat>Widescreen</PresentationFormat>
  <Paragraphs>58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Calibri</vt:lpstr>
      <vt:lpstr>Century Gothic</vt:lpstr>
      <vt:lpstr>Garamond</vt:lpstr>
      <vt:lpstr>Savon</vt:lpstr>
      <vt:lpstr>HIGH SCHOOL SUCCESS AND TIPS </vt:lpstr>
      <vt:lpstr>BTHS School Counseling Department</vt:lpstr>
      <vt:lpstr>STAY IN THE LOOP</vt:lpstr>
      <vt:lpstr>STUDY TIPS for Students</vt:lpstr>
      <vt:lpstr>Campus Connections</vt:lpstr>
      <vt:lpstr>COPING SKILLS AND STRATEGIES</vt:lpstr>
      <vt:lpstr>Thank You!  Bartram Trail Guidance Department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Tanya Moseley</dc:creator>
  <cp:lastModifiedBy>Kaitlyn Jordan</cp:lastModifiedBy>
  <cp:revision>21</cp:revision>
  <dcterms:created xsi:type="dcterms:W3CDTF">2024-09-15T20:09:29Z</dcterms:created>
  <dcterms:modified xsi:type="dcterms:W3CDTF">2026-09-29T14:43:51Z</dcterms:modified>
</cp:coreProperties>
</file>