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4"/>
  </p:sldMasterIdLst>
  <p:notesMasterIdLst>
    <p:notesMasterId r:id="rId15"/>
  </p:notesMasterIdLst>
  <p:handoutMasterIdLst>
    <p:handoutMasterId r:id="rId16"/>
  </p:handoutMasterIdLst>
  <p:sldIdLst>
    <p:sldId id="315" r:id="rId5"/>
    <p:sldId id="266" r:id="rId6"/>
    <p:sldId id="271" r:id="rId7"/>
    <p:sldId id="318" r:id="rId8"/>
    <p:sldId id="309" r:id="rId9"/>
    <p:sldId id="319" r:id="rId10"/>
    <p:sldId id="256" r:id="rId11"/>
    <p:sldId id="320" r:id="rId12"/>
    <p:sldId id="321" r:id="rId13"/>
    <p:sldId id="29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  <p188:author id="{5AA1BD55-57CD-466E-0725-B6CBA11E0D12}" name="Lauren Weldy (ALLEGIS GROUP SERVICES)" initials="LW" userId="S::v-lweldy@microsoft.com::07a2285c-a352-4b96-8658-ecc34365c1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BE2"/>
    <a:srgbClr val="EBED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7A5614-5042-4B36-8AD2-E361B0B92F38}" v="4" dt="2026-09-29T13:41:59.997"/>
  </p1510:revLst>
</p1510:revInfo>
</file>

<file path=ppt/tableStyles.xml><?xml version="1.0" encoding="utf-8"?>
<a:tblStyleLst xmlns:a="http://schemas.openxmlformats.org/drawingml/2006/main" def="{8A107856-5554-42FB-B03E-39F5DBC370B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9" autoAdjust="0"/>
    <p:restoredTop sz="95388" autoAdjust="0"/>
  </p:normalViewPr>
  <p:slideViewPr>
    <p:cSldViewPr snapToGrid="0">
      <p:cViewPr varScale="1">
        <p:scale>
          <a:sx n="118" d="100"/>
          <a:sy n="118" d="100"/>
        </p:scale>
        <p:origin x="312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3149"/>
    </p:cViewPr>
  </p:sorterViewPr>
  <p:notesViewPr>
    <p:cSldViewPr snapToGrid="0">
      <p:cViewPr>
        <p:scale>
          <a:sx n="1" d="2"/>
          <a:sy n="1" d="2"/>
        </p:scale>
        <p:origin x="2640" y="28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itlyn Jordan" userId="4c260c51-4049-426e-871d-5442b3dccc48" providerId="ADAL" clId="{F8D19C88-24D4-4C01-971C-A15572CDD391}"/>
    <pc:docChg chg="custSel addSld modSld">
      <pc:chgData name="Kaitlyn Jordan" userId="4c260c51-4049-426e-871d-5442b3dccc48" providerId="ADAL" clId="{F8D19C88-24D4-4C01-971C-A15572CDD391}" dt="2026-09-29T13:49:30.662" v="349" actId="1076"/>
      <pc:docMkLst>
        <pc:docMk/>
      </pc:docMkLst>
      <pc:sldChg chg="addSp delSp modSp mod">
        <pc:chgData name="Kaitlyn Jordan" userId="4c260c51-4049-426e-871d-5442b3dccc48" providerId="ADAL" clId="{F8D19C88-24D4-4C01-971C-A15572CDD391}" dt="2026-09-29T13:43:13.324" v="346" actId="1076"/>
        <pc:sldMkLst>
          <pc:docMk/>
          <pc:sldMk cId="1170108823" sldId="309"/>
        </pc:sldMkLst>
        <pc:spChg chg="add mod">
          <ac:chgData name="Kaitlyn Jordan" userId="4c260c51-4049-426e-871d-5442b3dccc48" providerId="ADAL" clId="{F8D19C88-24D4-4C01-971C-A15572CDD391}" dt="2026-09-29T13:43:13.324" v="346" actId="1076"/>
          <ac:spMkLst>
            <pc:docMk/>
            <pc:sldMk cId="1170108823" sldId="309"/>
            <ac:spMk id="2" creationId="{674DCF38-99F8-82E0-E5A7-B7671D2F3615}"/>
          </ac:spMkLst>
        </pc:spChg>
        <pc:picChg chg="del">
          <ac:chgData name="Kaitlyn Jordan" userId="4c260c51-4049-426e-871d-5442b3dccc48" providerId="ADAL" clId="{F8D19C88-24D4-4C01-971C-A15572CDD391}" dt="2026-09-29T13:41:49.042" v="193" actId="478"/>
          <ac:picMkLst>
            <pc:docMk/>
            <pc:sldMk cId="1170108823" sldId="309"/>
            <ac:picMk id="11" creationId="{4B2DC30F-4B62-BC8E-DC97-2A0CF9E50157}"/>
          </ac:picMkLst>
        </pc:picChg>
      </pc:sldChg>
      <pc:sldChg chg="modSp mod">
        <pc:chgData name="Kaitlyn Jordan" userId="4c260c51-4049-426e-871d-5442b3dccc48" providerId="ADAL" clId="{F8D19C88-24D4-4C01-971C-A15572CDD391}" dt="2026-09-29T13:26:44.614" v="84" actId="14100"/>
        <pc:sldMkLst>
          <pc:docMk/>
          <pc:sldMk cId="531403757" sldId="318"/>
        </pc:sldMkLst>
        <pc:graphicFrameChg chg="mod modGraphic">
          <ac:chgData name="Kaitlyn Jordan" userId="4c260c51-4049-426e-871d-5442b3dccc48" providerId="ADAL" clId="{F8D19C88-24D4-4C01-971C-A15572CDD391}" dt="2026-09-29T13:26:44.614" v="84" actId="14100"/>
          <ac:graphicFrameMkLst>
            <pc:docMk/>
            <pc:sldMk cId="531403757" sldId="318"/>
            <ac:graphicFrameMk id="11" creationId="{BAE9F734-BC65-2109-2DC4-378A570F4199}"/>
          </ac:graphicFrameMkLst>
        </pc:graphicFrameChg>
      </pc:sldChg>
      <pc:sldChg chg="addSp delSp modSp mod">
        <pc:chgData name="Kaitlyn Jordan" userId="4c260c51-4049-426e-871d-5442b3dccc48" providerId="ADAL" clId="{F8D19C88-24D4-4C01-971C-A15572CDD391}" dt="2026-09-29T13:49:30.662" v="349" actId="1076"/>
        <pc:sldMkLst>
          <pc:docMk/>
          <pc:sldMk cId="3961427812" sldId="319"/>
        </pc:sldMkLst>
        <pc:spChg chg="add mod">
          <ac:chgData name="Kaitlyn Jordan" userId="4c260c51-4049-426e-871d-5442b3dccc48" providerId="ADAL" clId="{F8D19C88-24D4-4C01-971C-A15572CDD391}" dt="2026-09-29T13:49:30.662" v="349" actId="1076"/>
          <ac:spMkLst>
            <pc:docMk/>
            <pc:sldMk cId="3961427812" sldId="319"/>
            <ac:spMk id="7" creationId="{22BD0E41-6C69-6BF8-85F4-9D3A8ECB3E59}"/>
          </ac:spMkLst>
        </pc:spChg>
        <pc:picChg chg="del">
          <ac:chgData name="Kaitlyn Jordan" userId="4c260c51-4049-426e-871d-5442b3dccc48" providerId="ADAL" clId="{F8D19C88-24D4-4C01-971C-A15572CDD391}" dt="2026-09-29T13:49:25.288" v="347" actId="478"/>
          <ac:picMkLst>
            <pc:docMk/>
            <pc:sldMk cId="3961427812" sldId="319"/>
            <ac:picMk id="4" creationId="{F7EC13C4-7132-2530-B5B4-2029EF708C70}"/>
          </ac:picMkLst>
        </pc:picChg>
      </pc:sldChg>
      <pc:sldChg chg="addSp modSp new mod">
        <pc:chgData name="Kaitlyn Jordan" userId="4c260c51-4049-426e-871d-5442b3dccc48" providerId="ADAL" clId="{F8D19C88-24D4-4C01-971C-A15572CDD391}" dt="2026-09-29T13:38:01.413" v="192" actId="404"/>
        <pc:sldMkLst>
          <pc:docMk/>
          <pc:sldMk cId="434185156" sldId="321"/>
        </pc:sldMkLst>
        <pc:spChg chg="mod">
          <ac:chgData name="Kaitlyn Jordan" userId="4c260c51-4049-426e-871d-5442b3dccc48" providerId="ADAL" clId="{F8D19C88-24D4-4C01-971C-A15572CDD391}" dt="2026-09-29T13:38:01.413" v="192" actId="404"/>
          <ac:spMkLst>
            <pc:docMk/>
            <pc:sldMk cId="434185156" sldId="321"/>
            <ac:spMk id="2" creationId="{E321FA19-3762-CF10-6053-A8AE4B9BD752}"/>
          </ac:spMkLst>
        </pc:spChg>
        <pc:picChg chg="add mod">
          <ac:chgData name="Kaitlyn Jordan" userId="4c260c51-4049-426e-871d-5442b3dccc48" providerId="ADAL" clId="{F8D19C88-24D4-4C01-971C-A15572CDD391}" dt="2026-09-29T13:37:06.930" v="88" actId="1076"/>
          <ac:picMkLst>
            <pc:docMk/>
            <pc:sldMk cId="434185156" sldId="321"/>
            <ac:picMk id="4" creationId="{9ECC7D57-552F-9D66-9EC5-0125EBB57063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D6CDF7-0C4A-4ED1-816F-FA626D59E46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C5DB23D-0B6F-4725-8CC6-2CE0FA3613DB}">
      <dgm:prSet/>
      <dgm:spPr/>
      <dgm:t>
        <a:bodyPr/>
        <a:lstStyle/>
        <a:p>
          <a:r>
            <a:rPr lang="en-US"/>
            <a:t>Experience hands-on training</a:t>
          </a:r>
        </a:p>
      </dgm:t>
    </dgm:pt>
    <dgm:pt modelId="{E642B18B-8A84-49FA-838D-E50E84DE1731}" type="parTrans" cxnId="{C3ECA5C4-FB76-41F6-BB38-5B67DD17475D}">
      <dgm:prSet/>
      <dgm:spPr/>
      <dgm:t>
        <a:bodyPr/>
        <a:lstStyle/>
        <a:p>
          <a:endParaRPr lang="en-US"/>
        </a:p>
      </dgm:t>
    </dgm:pt>
    <dgm:pt modelId="{60024A0B-1CF6-4370-894E-F62A6152D835}" type="sibTrans" cxnId="{C3ECA5C4-FB76-41F6-BB38-5B67DD17475D}">
      <dgm:prSet/>
      <dgm:spPr/>
      <dgm:t>
        <a:bodyPr/>
        <a:lstStyle/>
        <a:p>
          <a:endParaRPr lang="en-US"/>
        </a:p>
      </dgm:t>
    </dgm:pt>
    <dgm:pt modelId="{53C66639-09F4-4E3E-AF25-DF5F9A7FE827}">
      <dgm:prSet/>
      <dgm:spPr/>
      <dgm:t>
        <a:bodyPr/>
        <a:lstStyle/>
        <a:p>
          <a:r>
            <a:rPr lang="en-US" dirty="0"/>
            <a:t>Fast-track your path to success by learning a trade or skill</a:t>
          </a:r>
        </a:p>
      </dgm:t>
    </dgm:pt>
    <dgm:pt modelId="{0E0EB1EE-DF8B-47E9-8407-845F7B3397FA}" type="parTrans" cxnId="{220FAAEE-DA79-4642-83CC-0E071AC3C890}">
      <dgm:prSet/>
      <dgm:spPr/>
      <dgm:t>
        <a:bodyPr/>
        <a:lstStyle/>
        <a:p>
          <a:endParaRPr lang="en-US"/>
        </a:p>
      </dgm:t>
    </dgm:pt>
    <dgm:pt modelId="{56F51508-5AA2-4F6C-8DAE-CA8299A34CBC}" type="sibTrans" cxnId="{220FAAEE-DA79-4642-83CC-0E071AC3C890}">
      <dgm:prSet/>
      <dgm:spPr/>
      <dgm:t>
        <a:bodyPr/>
        <a:lstStyle/>
        <a:p>
          <a:endParaRPr lang="en-US"/>
        </a:p>
      </dgm:t>
    </dgm:pt>
    <dgm:pt modelId="{4FA073D9-A973-43B9-B673-3F60E1F43A38}">
      <dgm:prSet/>
      <dgm:spPr/>
      <dgm:t>
        <a:bodyPr/>
        <a:lstStyle/>
        <a:p>
          <a:r>
            <a:rPr lang="en-US" dirty="0"/>
            <a:t>Head start to receiving industry certifications or licensures</a:t>
          </a:r>
        </a:p>
      </dgm:t>
    </dgm:pt>
    <dgm:pt modelId="{50467E30-DD94-40E5-8F69-8259408E4EB3}" type="parTrans" cxnId="{1AF21550-A1C7-4596-B026-2EE0AEEAAEB3}">
      <dgm:prSet/>
      <dgm:spPr/>
      <dgm:t>
        <a:bodyPr/>
        <a:lstStyle/>
        <a:p>
          <a:endParaRPr lang="en-US"/>
        </a:p>
      </dgm:t>
    </dgm:pt>
    <dgm:pt modelId="{E529F731-56B2-4385-A61E-FDCC459D6852}" type="sibTrans" cxnId="{1AF21550-A1C7-4596-B026-2EE0AEEAAEB3}">
      <dgm:prSet/>
      <dgm:spPr/>
      <dgm:t>
        <a:bodyPr/>
        <a:lstStyle/>
        <a:p>
          <a:endParaRPr lang="en-US"/>
        </a:p>
      </dgm:t>
    </dgm:pt>
    <dgm:pt modelId="{8FCCA25E-128E-4604-B094-EF3D9DEAE0EA}">
      <dgm:prSet/>
      <dgm:spPr/>
      <dgm:t>
        <a:bodyPr/>
        <a:lstStyle/>
        <a:p>
          <a:r>
            <a:rPr lang="en-US" dirty="0"/>
            <a:t>Save time and money by earning credits for free</a:t>
          </a:r>
        </a:p>
      </dgm:t>
    </dgm:pt>
    <dgm:pt modelId="{7AC16E11-8910-49E9-94EE-F9C660007B7E}" type="parTrans" cxnId="{9C86C315-D0E6-496F-9F60-3BE5DB8B61D8}">
      <dgm:prSet/>
      <dgm:spPr/>
      <dgm:t>
        <a:bodyPr/>
        <a:lstStyle/>
        <a:p>
          <a:endParaRPr lang="en-US"/>
        </a:p>
      </dgm:t>
    </dgm:pt>
    <dgm:pt modelId="{7280CBAA-4979-4FA6-9BB8-4916772C9CC2}" type="sibTrans" cxnId="{9C86C315-D0E6-496F-9F60-3BE5DB8B61D8}">
      <dgm:prSet/>
      <dgm:spPr/>
      <dgm:t>
        <a:bodyPr/>
        <a:lstStyle/>
        <a:p>
          <a:endParaRPr lang="en-US"/>
        </a:p>
      </dgm:t>
    </dgm:pt>
    <dgm:pt modelId="{56735485-4A3A-4886-97B0-A38B8371B7BE}">
      <dgm:prSet/>
      <dgm:spPr/>
      <dgm:t>
        <a:bodyPr/>
        <a:lstStyle/>
        <a:p>
          <a:r>
            <a:rPr lang="en-US"/>
            <a:t>Exploration of high skill, high wage jobs</a:t>
          </a:r>
        </a:p>
      </dgm:t>
    </dgm:pt>
    <dgm:pt modelId="{B3D1BFD9-C43E-4483-AA9E-C239F3D17B6F}" type="parTrans" cxnId="{5DD9763A-EE0F-480D-9CE7-A663FBC9B29C}">
      <dgm:prSet/>
      <dgm:spPr/>
      <dgm:t>
        <a:bodyPr/>
        <a:lstStyle/>
        <a:p>
          <a:endParaRPr lang="en-US"/>
        </a:p>
      </dgm:t>
    </dgm:pt>
    <dgm:pt modelId="{8D20BBD0-9D15-4218-8794-D4E07C0607D9}" type="sibTrans" cxnId="{5DD9763A-EE0F-480D-9CE7-A663FBC9B29C}">
      <dgm:prSet/>
      <dgm:spPr/>
      <dgm:t>
        <a:bodyPr/>
        <a:lstStyle/>
        <a:p>
          <a:endParaRPr lang="en-US"/>
        </a:p>
      </dgm:t>
    </dgm:pt>
    <dgm:pt modelId="{48CED687-D579-4163-B8C4-C2EE6B32F014}" type="pres">
      <dgm:prSet presAssocID="{9ED6CDF7-0C4A-4ED1-816F-FA626D59E466}" presName="linear" presStyleCnt="0">
        <dgm:presLayoutVars>
          <dgm:animLvl val="lvl"/>
          <dgm:resizeHandles val="exact"/>
        </dgm:presLayoutVars>
      </dgm:prSet>
      <dgm:spPr/>
    </dgm:pt>
    <dgm:pt modelId="{CBB1B53A-25C0-4F77-98DC-E5C9ADBB289A}" type="pres">
      <dgm:prSet presAssocID="{BC5DB23D-0B6F-4725-8CC6-2CE0FA3613DB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20B0F779-3322-4456-94F6-276385259292}" type="pres">
      <dgm:prSet presAssocID="{60024A0B-1CF6-4370-894E-F62A6152D835}" presName="spacer" presStyleCnt="0"/>
      <dgm:spPr/>
    </dgm:pt>
    <dgm:pt modelId="{88021650-E39C-48B6-AE95-9242A8452BCC}" type="pres">
      <dgm:prSet presAssocID="{53C66639-09F4-4E3E-AF25-DF5F9A7FE827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0461EFBC-4C62-4C11-A0B7-69635F390C09}" type="pres">
      <dgm:prSet presAssocID="{56F51508-5AA2-4F6C-8DAE-CA8299A34CBC}" presName="spacer" presStyleCnt="0"/>
      <dgm:spPr/>
    </dgm:pt>
    <dgm:pt modelId="{E75421E1-F6E6-424A-B75C-D95AFD43E90A}" type="pres">
      <dgm:prSet presAssocID="{4FA073D9-A973-43B9-B673-3F60E1F43A38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02A89027-A573-447F-B271-AD8BC0803275}" type="pres">
      <dgm:prSet presAssocID="{E529F731-56B2-4385-A61E-FDCC459D6852}" presName="spacer" presStyleCnt="0"/>
      <dgm:spPr/>
    </dgm:pt>
    <dgm:pt modelId="{FACCC197-FF6C-4E98-B753-22A7E4F47F5B}" type="pres">
      <dgm:prSet presAssocID="{8FCCA25E-128E-4604-B094-EF3D9DEAE0EA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9DE2A6BE-C1DF-4FA1-A28D-BB6E3979C848}" type="pres">
      <dgm:prSet presAssocID="{7280CBAA-4979-4FA6-9BB8-4916772C9CC2}" presName="spacer" presStyleCnt="0"/>
      <dgm:spPr/>
    </dgm:pt>
    <dgm:pt modelId="{14D7BA02-22BD-47B0-910D-ACE667E8A7EA}" type="pres">
      <dgm:prSet presAssocID="{56735485-4A3A-4886-97B0-A38B8371B7BE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84B85307-BA0C-4210-BDB0-1A9B278D7CB9}" type="presOf" srcId="{53C66639-09F4-4E3E-AF25-DF5F9A7FE827}" destId="{88021650-E39C-48B6-AE95-9242A8452BCC}" srcOrd="0" destOrd="0" presId="urn:microsoft.com/office/officeart/2005/8/layout/vList2"/>
    <dgm:cxn modelId="{9C86C315-D0E6-496F-9F60-3BE5DB8B61D8}" srcId="{9ED6CDF7-0C4A-4ED1-816F-FA626D59E466}" destId="{8FCCA25E-128E-4604-B094-EF3D9DEAE0EA}" srcOrd="3" destOrd="0" parTransId="{7AC16E11-8910-49E9-94EE-F9C660007B7E}" sibTransId="{7280CBAA-4979-4FA6-9BB8-4916772C9CC2}"/>
    <dgm:cxn modelId="{1816C618-7EFF-4B42-B568-4A9DD7D65A1F}" type="presOf" srcId="{8FCCA25E-128E-4604-B094-EF3D9DEAE0EA}" destId="{FACCC197-FF6C-4E98-B753-22A7E4F47F5B}" srcOrd="0" destOrd="0" presId="urn:microsoft.com/office/officeart/2005/8/layout/vList2"/>
    <dgm:cxn modelId="{5DD9763A-EE0F-480D-9CE7-A663FBC9B29C}" srcId="{9ED6CDF7-0C4A-4ED1-816F-FA626D59E466}" destId="{56735485-4A3A-4886-97B0-A38B8371B7BE}" srcOrd="4" destOrd="0" parTransId="{B3D1BFD9-C43E-4483-AA9E-C239F3D17B6F}" sibTransId="{8D20BBD0-9D15-4218-8794-D4E07C0607D9}"/>
    <dgm:cxn modelId="{1AF21550-A1C7-4596-B026-2EE0AEEAAEB3}" srcId="{9ED6CDF7-0C4A-4ED1-816F-FA626D59E466}" destId="{4FA073D9-A973-43B9-B673-3F60E1F43A38}" srcOrd="2" destOrd="0" parTransId="{50467E30-DD94-40E5-8F69-8259408E4EB3}" sibTransId="{E529F731-56B2-4385-A61E-FDCC459D6852}"/>
    <dgm:cxn modelId="{1E398C83-9434-49CA-93FE-FD929C29B307}" type="presOf" srcId="{9ED6CDF7-0C4A-4ED1-816F-FA626D59E466}" destId="{48CED687-D579-4163-B8C4-C2EE6B32F014}" srcOrd="0" destOrd="0" presId="urn:microsoft.com/office/officeart/2005/8/layout/vList2"/>
    <dgm:cxn modelId="{BC25479A-30D9-46D8-AE12-69C77D93EB75}" type="presOf" srcId="{4FA073D9-A973-43B9-B673-3F60E1F43A38}" destId="{E75421E1-F6E6-424A-B75C-D95AFD43E90A}" srcOrd="0" destOrd="0" presId="urn:microsoft.com/office/officeart/2005/8/layout/vList2"/>
    <dgm:cxn modelId="{58B9B5B7-7DEA-4F7E-AA6E-ACA3820A32D1}" type="presOf" srcId="{BC5DB23D-0B6F-4725-8CC6-2CE0FA3613DB}" destId="{CBB1B53A-25C0-4F77-98DC-E5C9ADBB289A}" srcOrd="0" destOrd="0" presId="urn:microsoft.com/office/officeart/2005/8/layout/vList2"/>
    <dgm:cxn modelId="{C3ECA5C4-FB76-41F6-BB38-5B67DD17475D}" srcId="{9ED6CDF7-0C4A-4ED1-816F-FA626D59E466}" destId="{BC5DB23D-0B6F-4725-8CC6-2CE0FA3613DB}" srcOrd="0" destOrd="0" parTransId="{E642B18B-8A84-49FA-838D-E50E84DE1731}" sibTransId="{60024A0B-1CF6-4370-894E-F62A6152D835}"/>
    <dgm:cxn modelId="{86A191DE-C329-4AE7-93FE-0CC93D0B21F2}" type="presOf" srcId="{56735485-4A3A-4886-97B0-A38B8371B7BE}" destId="{14D7BA02-22BD-47B0-910D-ACE667E8A7EA}" srcOrd="0" destOrd="0" presId="urn:microsoft.com/office/officeart/2005/8/layout/vList2"/>
    <dgm:cxn modelId="{220FAAEE-DA79-4642-83CC-0E071AC3C890}" srcId="{9ED6CDF7-0C4A-4ED1-816F-FA626D59E466}" destId="{53C66639-09F4-4E3E-AF25-DF5F9A7FE827}" srcOrd="1" destOrd="0" parTransId="{0E0EB1EE-DF8B-47E9-8407-845F7B3397FA}" sibTransId="{56F51508-5AA2-4F6C-8DAE-CA8299A34CBC}"/>
    <dgm:cxn modelId="{99F435A6-DEAE-4485-9276-64972E43F82E}" type="presParOf" srcId="{48CED687-D579-4163-B8C4-C2EE6B32F014}" destId="{CBB1B53A-25C0-4F77-98DC-E5C9ADBB289A}" srcOrd="0" destOrd="0" presId="urn:microsoft.com/office/officeart/2005/8/layout/vList2"/>
    <dgm:cxn modelId="{D0684D92-0E62-45B4-BD3D-6449D83DC56B}" type="presParOf" srcId="{48CED687-D579-4163-B8C4-C2EE6B32F014}" destId="{20B0F779-3322-4456-94F6-276385259292}" srcOrd="1" destOrd="0" presId="urn:microsoft.com/office/officeart/2005/8/layout/vList2"/>
    <dgm:cxn modelId="{61926081-64E2-499E-AF63-6401E06A20A4}" type="presParOf" srcId="{48CED687-D579-4163-B8C4-C2EE6B32F014}" destId="{88021650-E39C-48B6-AE95-9242A8452BCC}" srcOrd="2" destOrd="0" presId="urn:microsoft.com/office/officeart/2005/8/layout/vList2"/>
    <dgm:cxn modelId="{FBD82882-776C-48D4-B191-90EAFF8DB5DB}" type="presParOf" srcId="{48CED687-D579-4163-B8C4-C2EE6B32F014}" destId="{0461EFBC-4C62-4C11-A0B7-69635F390C09}" srcOrd="3" destOrd="0" presId="urn:microsoft.com/office/officeart/2005/8/layout/vList2"/>
    <dgm:cxn modelId="{A8510253-3C32-409A-AB81-C530458327A6}" type="presParOf" srcId="{48CED687-D579-4163-B8C4-C2EE6B32F014}" destId="{E75421E1-F6E6-424A-B75C-D95AFD43E90A}" srcOrd="4" destOrd="0" presId="urn:microsoft.com/office/officeart/2005/8/layout/vList2"/>
    <dgm:cxn modelId="{CD9DD026-7147-4A86-BF4A-9810606330EB}" type="presParOf" srcId="{48CED687-D579-4163-B8C4-C2EE6B32F014}" destId="{02A89027-A573-447F-B271-AD8BC0803275}" srcOrd="5" destOrd="0" presId="urn:microsoft.com/office/officeart/2005/8/layout/vList2"/>
    <dgm:cxn modelId="{2496A2C2-A002-415A-B3C5-92F029E7F93D}" type="presParOf" srcId="{48CED687-D579-4163-B8C4-C2EE6B32F014}" destId="{FACCC197-FF6C-4E98-B753-22A7E4F47F5B}" srcOrd="6" destOrd="0" presId="urn:microsoft.com/office/officeart/2005/8/layout/vList2"/>
    <dgm:cxn modelId="{7926B2A8-2804-4D06-A4E6-DACE8D81A126}" type="presParOf" srcId="{48CED687-D579-4163-B8C4-C2EE6B32F014}" destId="{9DE2A6BE-C1DF-4FA1-A28D-BB6E3979C848}" srcOrd="7" destOrd="0" presId="urn:microsoft.com/office/officeart/2005/8/layout/vList2"/>
    <dgm:cxn modelId="{BFF2D237-4ED4-4FBF-BCC8-A7ECF033E69B}" type="presParOf" srcId="{48CED687-D579-4163-B8C4-C2EE6B32F014}" destId="{14D7BA02-22BD-47B0-910D-ACE667E8A7EA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ED6CDF7-0C4A-4ED1-816F-FA626D59E46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C5DB23D-0B6F-4725-8CC6-2CE0FA3613DB}">
      <dgm:prSet/>
      <dgm:spPr/>
      <dgm:t>
        <a:bodyPr/>
        <a:lstStyle/>
        <a:p>
          <a:r>
            <a:rPr lang="en-US" dirty="0"/>
            <a:t>Good attendance and discipline record</a:t>
          </a:r>
        </a:p>
      </dgm:t>
    </dgm:pt>
    <dgm:pt modelId="{E642B18B-8A84-49FA-838D-E50E84DE1731}" type="parTrans" cxnId="{C3ECA5C4-FB76-41F6-BB38-5B67DD17475D}">
      <dgm:prSet/>
      <dgm:spPr/>
      <dgm:t>
        <a:bodyPr/>
        <a:lstStyle/>
        <a:p>
          <a:endParaRPr lang="en-US"/>
        </a:p>
      </dgm:t>
    </dgm:pt>
    <dgm:pt modelId="{60024A0B-1CF6-4370-894E-F62A6152D835}" type="sibTrans" cxnId="{C3ECA5C4-FB76-41F6-BB38-5B67DD17475D}">
      <dgm:prSet/>
      <dgm:spPr/>
      <dgm:t>
        <a:bodyPr/>
        <a:lstStyle/>
        <a:p>
          <a:endParaRPr lang="en-US"/>
        </a:p>
      </dgm:t>
    </dgm:pt>
    <dgm:pt modelId="{53C66639-09F4-4E3E-AF25-DF5F9A7FE827}">
      <dgm:prSet/>
      <dgm:spPr/>
      <dgm:t>
        <a:bodyPr/>
        <a:lstStyle/>
        <a:p>
          <a:r>
            <a:rPr lang="en-US" dirty="0"/>
            <a:t>2.0 unweighted GPA for dual enrollment only</a:t>
          </a:r>
        </a:p>
      </dgm:t>
    </dgm:pt>
    <dgm:pt modelId="{0E0EB1EE-DF8B-47E9-8407-845F7B3397FA}" type="parTrans" cxnId="{220FAAEE-DA79-4642-83CC-0E071AC3C890}">
      <dgm:prSet/>
      <dgm:spPr/>
      <dgm:t>
        <a:bodyPr/>
        <a:lstStyle/>
        <a:p>
          <a:endParaRPr lang="en-US"/>
        </a:p>
      </dgm:t>
    </dgm:pt>
    <dgm:pt modelId="{56F51508-5AA2-4F6C-8DAE-CA8299A34CBC}" type="sibTrans" cxnId="{220FAAEE-DA79-4642-83CC-0E071AC3C890}">
      <dgm:prSet/>
      <dgm:spPr/>
      <dgm:t>
        <a:bodyPr/>
        <a:lstStyle/>
        <a:p>
          <a:endParaRPr lang="en-US"/>
        </a:p>
      </dgm:t>
    </dgm:pt>
    <dgm:pt modelId="{4FA073D9-A973-43B9-B673-3F60E1F43A38}">
      <dgm:prSet/>
      <dgm:spPr/>
      <dgm:t>
        <a:bodyPr/>
        <a:lstStyle/>
        <a:p>
          <a:r>
            <a:rPr lang="en-US" dirty="0"/>
            <a:t>On track for graduation</a:t>
          </a:r>
        </a:p>
      </dgm:t>
    </dgm:pt>
    <dgm:pt modelId="{50467E30-DD94-40E5-8F69-8259408E4EB3}" type="parTrans" cxnId="{1AF21550-A1C7-4596-B026-2EE0AEEAAEB3}">
      <dgm:prSet/>
      <dgm:spPr/>
      <dgm:t>
        <a:bodyPr/>
        <a:lstStyle/>
        <a:p>
          <a:endParaRPr lang="en-US"/>
        </a:p>
      </dgm:t>
    </dgm:pt>
    <dgm:pt modelId="{E529F731-56B2-4385-A61E-FDCC459D6852}" type="sibTrans" cxnId="{1AF21550-A1C7-4596-B026-2EE0AEEAAEB3}">
      <dgm:prSet/>
      <dgm:spPr/>
      <dgm:t>
        <a:bodyPr/>
        <a:lstStyle/>
        <a:p>
          <a:endParaRPr lang="en-US"/>
        </a:p>
      </dgm:t>
    </dgm:pt>
    <dgm:pt modelId="{8FCCA25E-128E-4604-B094-EF3D9DEAE0EA}">
      <dgm:prSet/>
      <dgm:spPr/>
      <dgm:t>
        <a:bodyPr/>
        <a:lstStyle/>
        <a:p>
          <a:r>
            <a:rPr lang="en-US" dirty="0"/>
            <a:t>Room in the student’s schedule for a minimum of two consecutive periods (some courses may require additional periods)</a:t>
          </a:r>
        </a:p>
      </dgm:t>
    </dgm:pt>
    <dgm:pt modelId="{7AC16E11-8910-49E9-94EE-F9C660007B7E}" type="parTrans" cxnId="{9C86C315-D0E6-496F-9F60-3BE5DB8B61D8}">
      <dgm:prSet/>
      <dgm:spPr/>
      <dgm:t>
        <a:bodyPr/>
        <a:lstStyle/>
        <a:p>
          <a:endParaRPr lang="en-US"/>
        </a:p>
      </dgm:t>
    </dgm:pt>
    <dgm:pt modelId="{7280CBAA-4979-4FA6-9BB8-4916772C9CC2}" type="sibTrans" cxnId="{9C86C315-D0E6-496F-9F60-3BE5DB8B61D8}">
      <dgm:prSet/>
      <dgm:spPr/>
      <dgm:t>
        <a:bodyPr/>
        <a:lstStyle/>
        <a:p>
          <a:endParaRPr lang="en-US"/>
        </a:p>
      </dgm:t>
    </dgm:pt>
    <dgm:pt modelId="{56735485-4A3A-4886-97B0-A38B8371B7BE}">
      <dgm:prSet/>
      <dgm:spPr/>
      <dgm:t>
        <a:bodyPr/>
        <a:lstStyle/>
        <a:p>
          <a:r>
            <a:rPr lang="en-US" dirty="0"/>
            <a:t>Students must make sure to communicate their interest to their high school Counselor.</a:t>
          </a:r>
        </a:p>
      </dgm:t>
    </dgm:pt>
    <dgm:pt modelId="{B3D1BFD9-C43E-4483-AA9E-C239F3D17B6F}" type="parTrans" cxnId="{5DD9763A-EE0F-480D-9CE7-A663FBC9B29C}">
      <dgm:prSet/>
      <dgm:spPr/>
      <dgm:t>
        <a:bodyPr/>
        <a:lstStyle/>
        <a:p>
          <a:endParaRPr lang="en-US"/>
        </a:p>
      </dgm:t>
    </dgm:pt>
    <dgm:pt modelId="{8D20BBD0-9D15-4218-8794-D4E07C0607D9}" type="sibTrans" cxnId="{5DD9763A-EE0F-480D-9CE7-A663FBC9B29C}">
      <dgm:prSet/>
      <dgm:spPr/>
      <dgm:t>
        <a:bodyPr/>
        <a:lstStyle/>
        <a:p>
          <a:endParaRPr lang="en-US"/>
        </a:p>
      </dgm:t>
    </dgm:pt>
    <dgm:pt modelId="{42B634D0-2E22-4D03-8992-2C07214757CE}">
      <dgm:prSet phldrT="[Text]" phldr="0"/>
      <dgm:spPr/>
      <dgm:t>
        <a:bodyPr/>
        <a:lstStyle/>
        <a:p>
          <a:r>
            <a:rPr lang="en-US" dirty="0"/>
            <a:t>Students must have their own transportation </a:t>
          </a:r>
        </a:p>
      </dgm:t>
    </dgm:pt>
    <dgm:pt modelId="{C251CDDF-09F7-4414-B300-699733F246F3}" type="parTrans" cxnId="{EEB45788-3245-465F-BC32-CB15B56B5304}">
      <dgm:prSet/>
      <dgm:spPr/>
      <dgm:t>
        <a:bodyPr/>
        <a:lstStyle/>
        <a:p>
          <a:endParaRPr lang="en-US"/>
        </a:p>
      </dgm:t>
    </dgm:pt>
    <dgm:pt modelId="{528EF080-9ED6-4790-B528-6D4554333149}" type="sibTrans" cxnId="{EEB45788-3245-465F-BC32-CB15B56B5304}">
      <dgm:prSet/>
      <dgm:spPr/>
      <dgm:t>
        <a:bodyPr/>
        <a:lstStyle/>
        <a:p>
          <a:endParaRPr lang="en-US"/>
        </a:p>
      </dgm:t>
    </dgm:pt>
    <dgm:pt modelId="{48CED687-D579-4163-B8C4-C2EE6B32F014}" type="pres">
      <dgm:prSet presAssocID="{9ED6CDF7-0C4A-4ED1-816F-FA626D59E466}" presName="linear" presStyleCnt="0">
        <dgm:presLayoutVars>
          <dgm:animLvl val="lvl"/>
          <dgm:resizeHandles val="exact"/>
        </dgm:presLayoutVars>
      </dgm:prSet>
      <dgm:spPr/>
    </dgm:pt>
    <dgm:pt modelId="{CBB1B53A-25C0-4F77-98DC-E5C9ADBB289A}" type="pres">
      <dgm:prSet presAssocID="{BC5DB23D-0B6F-4725-8CC6-2CE0FA3613DB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20B0F779-3322-4456-94F6-276385259292}" type="pres">
      <dgm:prSet presAssocID="{60024A0B-1CF6-4370-894E-F62A6152D835}" presName="spacer" presStyleCnt="0"/>
      <dgm:spPr/>
    </dgm:pt>
    <dgm:pt modelId="{88021650-E39C-48B6-AE95-9242A8452BCC}" type="pres">
      <dgm:prSet presAssocID="{53C66639-09F4-4E3E-AF25-DF5F9A7FE827}" presName="parentText" presStyleLbl="node1" presStyleIdx="1" presStyleCnt="6" custLinFactNeighborX="-496">
        <dgm:presLayoutVars>
          <dgm:chMax val="0"/>
          <dgm:bulletEnabled val="1"/>
        </dgm:presLayoutVars>
      </dgm:prSet>
      <dgm:spPr/>
    </dgm:pt>
    <dgm:pt modelId="{0461EFBC-4C62-4C11-A0B7-69635F390C09}" type="pres">
      <dgm:prSet presAssocID="{56F51508-5AA2-4F6C-8DAE-CA8299A34CBC}" presName="spacer" presStyleCnt="0"/>
      <dgm:spPr/>
    </dgm:pt>
    <dgm:pt modelId="{E75421E1-F6E6-424A-B75C-D95AFD43E90A}" type="pres">
      <dgm:prSet presAssocID="{4FA073D9-A973-43B9-B673-3F60E1F43A38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02A89027-A573-447F-B271-AD8BC0803275}" type="pres">
      <dgm:prSet presAssocID="{E529F731-56B2-4385-A61E-FDCC459D6852}" presName="spacer" presStyleCnt="0"/>
      <dgm:spPr/>
    </dgm:pt>
    <dgm:pt modelId="{FACCC197-FF6C-4E98-B753-22A7E4F47F5B}" type="pres">
      <dgm:prSet presAssocID="{8FCCA25E-128E-4604-B094-EF3D9DEAE0EA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9DE2A6BE-C1DF-4FA1-A28D-BB6E3979C848}" type="pres">
      <dgm:prSet presAssocID="{7280CBAA-4979-4FA6-9BB8-4916772C9CC2}" presName="spacer" presStyleCnt="0"/>
      <dgm:spPr/>
    </dgm:pt>
    <dgm:pt modelId="{14D7BA02-22BD-47B0-910D-ACE667E8A7EA}" type="pres">
      <dgm:prSet presAssocID="{56735485-4A3A-4886-97B0-A38B8371B7BE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48D53CBD-752E-4175-BCB8-1E8132CC30EA}" type="pres">
      <dgm:prSet presAssocID="{8D20BBD0-9D15-4218-8794-D4E07C0607D9}" presName="spacer" presStyleCnt="0"/>
      <dgm:spPr/>
    </dgm:pt>
    <dgm:pt modelId="{242E9CF4-4C3E-4EB1-962C-76437313716D}" type="pres">
      <dgm:prSet presAssocID="{42B634D0-2E22-4D03-8992-2C07214757CE}" presName="parentText" presStyleLbl="node1" presStyleIdx="5" presStyleCnt="6" custLinFactNeighborX="391">
        <dgm:presLayoutVars>
          <dgm:chMax val="0"/>
          <dgm:bulletEnabled val="1"/>
        </dgm:presLayoutVars>
      </dgm:prSet>
      <dgm:spPr/>
    </dgm:pt>
  </dgm:ptLst>
  <dgm:cxnLst>
    <dgm:cxn modelId="{84B85307-BA0C-4210-BDB0-1A9B278D7CB9}" type="presOf" srcId="{53C66639-09F4-4E3E-AF25-DF5F9A7FE827}" destId="{88021650-E39C-48B6-AE95-9242A8452BCC}" srcOrd="0" destOrd="0" presId="urn:microsoft.com/office/officeart/2005/8/layout/vList2"/>
    <dgm:cxn modelId="{3B8E2114-1E7D-4661-BBE3-D6AEE9DD033F}" type="presOf" srcId="{42B634D0-2E22-4D03-8992-2C07214757CE}" destId="{242E9CF4-4C3E-4EB1-962C-76437313716D}" srcOrd="0" destOrd="0" presId="urn:microsoft.com/office/officeart/2005/8/layout/vList2"/>
    <dgm:cxn modelId="{9C86C315-D0E6-496F-9F60-3BE5DB8B61D8}" srcId="{9ED6CDF7-0C4A-4ED1-816F-FA626D59E466}" destId="{8FCCA25E-128E-4604-B094-EF3D9DEAE0EA}" srcOrd="3" destOrd="0" parTransId="{7AC16E11-8910-49E9-94EE-F9C660007B7E}" sibTransId="{7280CBAA-4979-4FA6-9BB8-4916772C9CC2}"/>
    <dgm:cxn modelId="{1816C618-7EFF-4B42-B568-4A9DD7D65A1F}" type="presOf" srcId="{8FCCA25E-128E-4604-B094-EF3D9DEAE0EA}" destId="{FACCC197-FF6C-4E98-B753-22A7E4F47F5B}" srcOrd="0" destOrd="0" presId="urn:microsoft.com/office/officeart/2005/8/layout/vList2"/>
    <dgm:cxn modelId="{5DD9763A-EE0F-480D-9CE7-A663FBC9B29C}" srcId="{9ED6CDF7-0C4A-4ED1-816F-FA626D59E466}" destId="{56735485-4A3A-4886-97B0-A38B8371B7BE}" srcOrd="4" destOrd="0" parTransId="{B3D1BFD9-C43E-4483-AA9E-C239F3D17B6F}" sibTransId="{8D20BBD0-9D15-4218-8794-D4E07C0607D9}"/>
    <dgm:cxn modelId="{1AF21550-A1C7-4596-B026-2EE0AEEAAEB3}" srcId="{9ED6CDF7-0C4A-4ED1-816F-FA626D59E466}" destId="{4FA073D9-A973-43B9-B673-3F60E1F43A38}" srcOrd="2" destOrd="0" parTransId="{50467E30-DD94-40E5-8F69-8259408E4EB3}" sibTransId="{E529F731-56B2-4385-A61E-FDCC459D6852}"/>
    <dgm:cxn modelId="{1E398C83-9434-49CA-93FE-FD929C29B307}" type="presOf" srcId="{9ED6CDF7-0C4A-4ED1-816F-FA626D59E466}" destId="{48CED687-D579-4163-B8C4-C2EE6B32F014}" srcOrd="0" destOrd="0" presId="urn:microsoft.com/office/officeart/2005/8/layout/vList2"/>
    <dgm:cxn modelId="{EEB45788-3245-465F-BC32-CB15B56B5304}" srcId="{9ED6CDF7-0C4A-4ED1-816F-FA626D59E466}" destId="{42B634D0-2E22-4D03-8992-2C07214757CE}" srcOrd="5" destOrd="0" parTransId="{C251CDDF-09F7-4414-B300-699733F246F3}" sibTransId="{528EF080-9ED6-4790-B528-6D4554333149}"/>
    <dgm:cxn modelId="{BC25479A-30D9-46D8-AE12-69C77D93EB75}" type="presOf" srcId="{4FA073D9-A973-43B9-B673-3F60E1F43A38}" destId="{E75421E1-F6E6-424A-B75C-D95AFD43E90A}" srcOrd="0" destOrd="0" presId="urn:microsoft.com/office/officeart/2005/8/layout/vList2"/>
    <dgm:cxn modelId="{58B9B5B7-7DEA-4F7E-AA6E-ACA3820A32D1}" type="presOf" srcId="{BC5DB23D-0B6F-4725-8CC6-2CE0FA3613DB}" destId="{CBB1B53A-25C0-4F77-98DC-E5C9ADBB289A}" srcOrd="0" destOrd="0" presId="urn:microsoft.com/office/officeart/2005/8/layout/vList2"/>
    <dgm:cxn modelId="{C3ECA5C4-FB76-41F6-BB38-5B67DD17475D}" srcId="{9ED6CDF7-0C4A-4ED1-816F-FA626D59E466}" destId="{BC5DB23D-0B6F-4725-8CC6-2CE0FA3613DB}" srcOrd="0" destOrd="0" parTransId="{E642B18B-8A84-49FA-838D-E50E84DE1731}" sibTransId="{60024A0B-1CF6-4370-894E-F62A6152D835}"/>
    <dgm:cxn modelId="{86A191DE-C329-4AE7-93FE-0CC93D0B21F2}" type="presOf" srcId="{56735485-4A3A-4886-97B0-A38B8371B7BE}" destId="{14D7BA02-22BD-47B0-910D-ACE667E8A7EA}" srcOrd="0" destOrd="0" presId="urn:microsoft.com/office/officeart/2005/8/layout/vList2"/>
    <dgm:cxn modelId="{220FAAEE-DA79-4642-83CC-0E071AC3C890}" srcId="{9ED6CDF7-0C4A-4ED1-816F-FA626D59E466}" destId="{53C66639-09F4-4E3E-AF25-DF5F9A7FE827}" srcOrd="1" destOrd="0" parTransId="{0E0EB1EE-DF8B-47E9-8407-845F7B3397FA}" sibTransId="{56F51508-5AA2-4F6C-8DAE-CA8299A34CBC}"/>
    <dgm:cxn modelId="{99F435A6-DEAE-4485-9276-64972E43F82E}" type="presParOf" srcId="{48CED687-D579-4163-B8C4-C2EE6B32F014}" destId="{CBB1B53A-25C0-4F77-98DC-E5C9ADBB289A}" srcOrd="0" destOrd="0" presId="urn:microsoft.com/office/officeart/2005/8/layout/vList2"/>
    <dgm:cxn modelId="{D0684D92-0E62-45B4-BD3D-6449D83DC56B}" type="presParOf" srcId="{48CED687-D579-4163-B8C4-C2EE6B32F014}" destId="{20B0F779-3322-4456-94F6-276385259292}" srcOrd="1" destOrd="0" presId="urn:microsoft.com/office/officeart/2005/8/layout/vList2"/>
    <dgm:cxn modelId="{61926081-64E2-499E-AF63-6401E06A20A4}" type="presParOf" srcId="{48CED687-D579-4163-B8C4-C2EE6B32F014}" destId="{88021650-E39C-48B6-AE95-9242A8452BCC}" srcOrd="2" destOrd="0" presId="urn:microsoft.com/office/officeart/2005/8/layout/vList2"/>
    <dgm:cxn modelId="{FBD82882-776C-48D4-B191-90EAFF8DB5DB}" type="presParOf" srcId="{48CED687-D579-4163-B8C4-C2EE6B32F014}" destId="{0461EFBC-4C62-4C11-A0B7-69635F390C09}" srcOrd="3" destOrd="0" presId="urn:microsoft.com/office/officeart/2005/8/layout/vList2"/>
    <dgm:cxn modelId="{A8510253-3C32-409A-AB81-C530458327A6}" type="presParOf" srcId="{48CED687-D579-4163-B8C4-C2EE6B32F014}" destId="{E75421E1-F6E6-424A-B75C-D95AFD43E90A}" srcOrd="4" destOrd="0" presId="urn:microsoft.com/office/officeart/2005/8/layout/vList2"/>
    <dgm:cxn modelId="{CD9DD026-7147-4A86-BF4A-9810606330EB}" type="presParOf" srcId="{48CED687-D579-4163-B8C4-C2EE6B32F014}" destId="{02A89027-A573-447F-B271-AD8BC0803275}" srcOrd="5" destOrd="0" presId="urn:microsoft.com/office/officeart/2005/8/layout/vList2"/>
    <dgm:cxn modelId="{2496A2C2-A002-415A-B3C5-92F029E7F93D}" type="presParOf" srcId="{48CED687-D579-4163-B8C4-C2EE6B32F014}" destId="{FACCC197-FF6C-4E98-B753-22A7E4F47F5B}" srcOrd="6" destOrd="0" presId="urn:microsoft.com/office/officeart/2005/8/layout/vList2"/>
    <dgm:cxn modelId="{7926B2A8-2804-4D06-A4E6-DACE8D81A126}" type="presParOf" srcId="{48CED687-D579-4163-B8C4-C2EE6B32F014}" destId="{9DE2A6BE-C1DF-4FA1-A28D-BB6E3979C848}" srcOrd="7" destOrd="0" presId="urn:microsoft.com/office/officeart/2005/8/layout/vList2"/>
    <dgm:cxn modelId="{BFF2D237-4ED4-4FBF-BCC8-A7ECF033E69B}" type="presParOf" srcId="{48CED687-D579-4163-B8C4-C2EE6B32F014}" destId="{14D7BA02-22BD-47B0-910D-ACE667E8A7EA}" srcOrd="8" destOrd="0" presId="urn:microsoft.com/office/officeart/2005/8/layout/vList2"/>
    <dgm:cxn modelId="{7B47CD61-9135-410D-A2B5-287A32A3B08F}" type="presParOf" srcId="{48CED687-D579-4163-B8C4-C2EE6B32F014}" destId="{48D53CBD-752E-4175-BCB8-1E8132CC30EA}" srcOrd="9" destOrd="0" presId="urn:microsoft.com/office/officeart/2005/8/layout/vList2"/>
    <dgm:cxn modelId="{02E22572-1D5C-4465-B13F-2ED7E9029274}" type="presParOf" srcId="{48CED687-D579-4163-B8C4-C2EE6B32F014}" destId="{242E9CF4-4C3E-4EB1-962C-76437313716D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B1B53A-25C0-4F77-98DC-E5C9ADBB289A}">
      <dsp:nvSpPr>
        <dsp:cNvPr id="0" name=""/>
        <dsp:cNvSpPr/>
      </dsp:nvSpPr>
      <dsp:spPr>
        <a:xfrm>
          <a:off x="0" y="264575"/>
          <a:ext cx="6211473" cy="542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Experience hands-on training</a:t>
          </a:r>
        </a:p>
      </dsp:txBody>
      <dsp:txXfrm>
        <a:off x="26501" y="291076"/>
        <a:ext cx="6158471" cy="489878"/>
      </dsp:txXfrm>
    </dsp:sp>
    <dsp:sp modelId="{88021650-E39C-48B6-AE95-9242A8452BCC}">
      <dsp:nvSpPr>
        <dsp:cNvPr id="0" name=""/>
        <dsp:cNvSpPr/>
      </dsp:nvSpPr>
      <dsp:spPr>
        <a:xfrm>
          <a:off x="0" y="853535"/>
          <a:ext cx="6211473" cy="542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Fast-track your path to success by learning a trade or skill</a:t>
          </a:r>
        </a:p>
      </dsp:txBody>
      <dsp:txXfrm>
        <a:off x="26501" y="880036"/>
        <a:ext cx="6158471" cy="489878"/>
      </dsp:txXfrm>
    </dsp:sp>
    <dsp:sp modelId="{E75421E1-F6E6-424A-B75C-D95AFD43E90A}">
      <dsp:nvSpPr>
        <dsp:cNvPr id="0" name=""/>
        <dsp:cNvSpPr/>
      </dsp:nvSpPr>
      <dsp:spPr>
        <a:xfrm>
          <a:off x="0" y="1442496"/>
          <a:ext cx="6211473" cy="542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Head start to receiving industry certifications or licensures</a:t>
          </a:r>
        </a:p>
      </dsp:txBody>
      <dsp:txXfrm>
        <a:off x="26501" y="1468997"/>
        <a:ext cx="6158471" cy="489878"/>
      </dsp:txXfrm>
    </dsp:sp>
    <dsp:sp modelId="{FACCC197-FF6C-4E98-B753-22A7E4F47F5B}">
      <dsp:nvSpPr>
        <dsp:cNvPr id="0" name=""/>
        <dsp:cNvSpPr/>
      </dsp:nvSpPr>
      <dsp:spPr>
        <a:xfrm>
          <a:off x="0" y="2031456"/>
          <a:ext cx="6211473" cy="542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Save time and money by earning credits for free</a:t>
          </a:r>
        </a:p>
      </dsp:txBody>
      <dsp:txXfrm>
        <a:off x="26501" y="2057957"/>
        <a:ext cx="6158471" cy="489878"/>
      </dsp:txXfrm>
    </dsp:sp>
    <dsp:sp modelId="{14D7BA02-22BD-47B0-910D-ACE667E8A7EA}">
      <dsp:nvSpPr>
        <dsp:cNvPr id="0" name=""/>
        <dsp:cNvSpPr/>
      </dsp:nvSpPr>
      <dsp:spPr>
        <a:xfrm>
          <a:off x="0" y="2620416"/>
          <a:ext cx="6211473" cy="542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Exploration of high skill, high wage jobs</a:t>
          </a:r>
        </a:p>
      </dsp:txBody>
      <dsp:txXfrm>
        <a:off x="26501" y="2646917"/>
        <a:ext cx="6158471" cy="4898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B1B53A-25C0-4F77-98DC-E5C9ADBB289A}">
      <dsp:nvSpPr>
        <dsp:cNvPr id="0" name=""/>
        <dsp:cNvSpPr/>
      </dsp:nvSpPr>
      <dsp:spPr>
        <a:xfrm>
          <a:off x="0" y="52349"/>
          <a:ext cx="6845862" cy="5937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Good attendance and discipline record</a:t>
          </a:r>
        </a:p>
      </dsp:txBody>
      <dsp:txXfrm>
        <a:off x="28986" y="81335"/>
        <a:ext cx="6787890" cy="535803"/>
      </dsp:txXfrm>
    </dsp:sp>
    <dsp:sp modelId="{88021650-E39C-48B6-AE95-9242A8452BCC}">
      <dsp:nvSpPr>
        <dsp:cNvPr id="0" name=""/>
        <dsp:cNvSpPr/>
      </dsp:nvSpPr>
      <dsp:spPr>
        <a:xfrm>
          <a:off x="0" y="674924"/>
          <a:ext cx="6845862" cy="5937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2.0 unweighted GPA for dual enrollment only</a:t>
          </a:r>
        </a:p>
      </dsp:txBody>
      <dsp:txXfrm>
        <a:off x="28986" y="703910"/>
        <a:ext cx="6787890" cy="535803"/>
      </dsp:txXfrm>
    </dsp:sp>
    <dsp:sp modelId="{E75421E1-F6E6-424A-B75C-D95AFD43E90A}">
      <dsp:nvSpPr>
        <dsp:cNvPr id="0" name=""/>
        <dsp:cNvSpPr/>
      </dsp:nvSpPr>
      <dsp:spPr>
        <a:xfrm>
          <a:off x="0" y="1297499"/>
          <a:ext cx="6845862" cy="5937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On track for graduation</a:t>
          </a:r>
        </a:p>
      </dsp:txBody>
      <dsp:txXfrm>
        <a:off x="28986" y="1326485"/>
        <a:ext cx="6787890" cy="535803"/>
      </dsp:txXfrm>
    </dsp:sp>
    <dsp:sp modelId="{FACCC197-FF6C-4E98-B753-22A7E4F47F5B}">
      <dsp:nvSpPr>
        <dsp:cNvPr id="0" name=""/>
        <dsp:cNvSpPr/>
      </dsp:nvSpPr>
      <dsp:spPr>
        <a:xfrm>
          <a:off x="0" y="1920074"/>
          <a:ext cx="6845862" cy="5937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Room in the student’s schedule for a minimum of two consecutive periods (some courses may require additional periods)</a:t>
          </a:r>
        </a:p>
      </dsp:txBody>
      <dsp:txXfrm>
        <a:off x="28986" y="1949060"/>
        <a:ext cx="6787890" cy="535803"/>
      </dsp:txXfrm>
    </dsp:sp>
    <dsp:sp modelId="{14D7BA02-22BD-47B0-910D-ACE667E8A7EA}">
      <dsp:nvSpPr>
        <dsp:cNvPr id="0" name=""/>
        <dsp:cNvSpPr/>
      </dsp:nvSpPr>
      <dsp:spPr>
        <a:xfrm>
          <a:off x="0" y="2542649"/>
          <a:ext cx="6845862" cy="5937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Students must make sure to communicate their interest to their high school Counselor.</a:t>
          </a:r>
        </a:p>
      </dsp:txBody>
      <dsp:txXfrm>
        <a:off x="28986" y="2571635"/>
        <a:ext cx="6787890" cy="535803"/>
      </dsp:txXfrm>
    </dsp:sp>
    <dsp:sp modelId="{242E9CF4-4C3E-4EB1-962C-76437313716D}">
      <dsp:nvSpPr>
        <dsp:cNvPr id="0" name=""/>
        <dsp:cNvSpPr/>
      </dsp:nvSpPr>
      <dsp:spPr>
        <a:xfrm>
          <a:off x="0" y="3165224"/>
          <a:ext cx="6845862" cy="5937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Students must have their own transportation </a:t>
          </a:r>
        </a:p>
      </dsp:txBody>
      <dsp:txXfrm>
        <a:off x="28986" y="3194210"/>
        <a:ext cx="6787890" cy="5358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589D207-BE08-4B33-B5B0-5A5A94C9512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E58DB9-49DC-495B-A68F-33D105C9065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7A1AC4-3AE8-4F87-AAED-904EC6054702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66337E-DAD5-442C-9B8F-E10EB7D972C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E3BDF2-02BD-4181-AC28-FD56172CC62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F8A362-CAFC-4987-9A50-4757052839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3749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556653-6123-4FE4-861F-5F9583BF59B0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EEB602-95FC-483A-B12D-216A7AD7EA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843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EB602-95FC-483A-B12D-216A7AD7EA2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086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F282E-55F5-4803-B60F-09BA4600E53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4510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F282E-55F5-4803-B60F-09BA4600E53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2838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B509D-7B6B-4329-B18D-4A7052AB8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8A63CE-8C56-59E5-1BFA-F3808A729E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1BFFB6-9F67-2541-C059-57F01ACA15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B76D88-C5AE-6014-6498-A523DAED5D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F282E-55F5-4803-B60F-09BA4600E53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1208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EB602-95FC-483A-B12D-216A7AD7EA2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2682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918BF0-0339-EB89-D828-F665436E9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5D59DF-E449-72C8-53DA-F5B7D8137F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C84E50-3657-AFB2-8874-3A1F66F780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037815-2151-F8DE-9DAB-EAC68AD538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EB602-95FC-483A-B12D-216A7AD7EA2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7308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EB602-95FC-483A-B12D-216A7AD7EA2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745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1274A-1887-849E-C394-6686A0712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9804A8-21A2-E352-4FA5-A9A636688C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808FF6-10D8-F356-A818-0BE54C1CBB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3FAA68-45FE-27E1-A864-206EE71EF3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EB602-95FC-483A-B12D-216A7AD7EA2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1272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F282E-55F5-4803-B60F-09BA4600E53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697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ED69555-EE48-4B19-812B-4E1068DBF976}"/>
              </a:ext>
            </a:extLst>
          </p:cNvPr>
          <p:cNvSpPr/>
          <p:nvPr/>
        </p:nvSpPr>
        <p:spPr>
          <a:xfrm>
            <a:off x="7573754" y="0"/>
            <a:ext cx="4618246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Freeform 57">
            <a:extLst>
              <a:ext uri="{FF2B5EF4-FFF2-40B4-BE49-F238E27FC236}">
                <a16:creationId xmlns:a16="http://schemas.microsoft.com/office/drawing/2014/main" id="{57AEB73D-F521-4B19-820F-12DB6BCC8406}"/>
              </a:ext>
            </a:extLst>
          </p:cNvPr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5388" y="863068"/>
            <a:ext cx="6007691" cy="4985916"/>
          </a:xfrm>
        </p:spPr>
        <p:txBody>
          <a:bodyPr anchor="ctr">
            <a:noAutofit/>
          </a:bodyPr>
          <a:lstStyle>
            <a:lvl1pPr algn="l">
              <a:lnSpc>
                <a:spcPct val="125000"/>
              </a:lnSpc>
              <a:defRPr sz="6000" b="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97352" y="863068"/>
            <a:ext cx="3351729" cy="5120069"/>
          </a:xfrm>
        </p:spPr>
        <p:txBody>
          <a:bodyPr anchor="ctr">
            <a:normAutofit/>
          </a:bodyPr>
          <a:lstStyle>
            <a:lvl1pPr marL="0" indent="0" algn="l">
              <a:lnSpc>
                <a:spcPct val="150000"/>
              </a:lnSpc>
              <a:buNone/>
              <a:defRPr sz="2400" b="0" cap="none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72EEBA-3A5D-41CE-8465-A45A0F65674E}"/>
              </a:ext>
            </a:extLst>
          </p:cNvPr>
          <p:cNvSpPr/>
          <p:nvPr/>
        </p:nvSpPr>
        <p:spPr>
          <a:xfrm rot="5400000">
            <a:off x="410121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9F4CF2F-CDFA-4A37-837C-819D5238EA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97353" y="6309360"/>
            <a:ext cx="2151134" cy="457200"/>
          </a:xfrm>
        </p:spPr>
        <p:txBody>
          <a:bodyPr/>
          <a:lstStyle/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CFECE62A-61A4-407D-8F0B-D459CD977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5388" y="6309360"/>
            <a:ext cx="6007691" cy="457200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99FE60A9-FE2A-451F-9244-60FCE7FE9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062062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84944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BFD12B6-57DE-4B63-A723-500B050FB7DD}"/>
              </a:ext>
            </a:extLst>
          </p:cNvPr>
          <p:cNvSpPr/>
          <p:nvPr/>
        </p:nvSpPr>
        <p:spPr>
          <a:xfrm>
            <a:off x="0" y="4215384"/>
            <a:ext cx="12192000" cy="2642616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316" y="1406284"/>
            <a:ext cx="10593694" cy="2597841"/>
          </a:xfrm>
        </p:spPr>
        <p:txBody>
          <a:bodyPr anchor="b">
            <a:normAutofit/>
          </a:bodyPr>
          <a:lstStyle>
            <a:lvl1pPr algn="ctr">
              <a:lnSpc>
                <a:spcPct val="125000"/>
              </a:lnSpc>
              <a:defRPr sz="4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18312" y="4527856"/>
            <a:ext cx="6559018" cy="1570245"/>
          </a:xfrm>
        </p:spPr>
        <p:txBody>
          <a:bodyPr anchor="t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4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1E2E75-4758-4930-8024-39287C962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8B9949-402C-42C2-9A94-16590FC0C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39D83F6-DAF4-4876-AA41-F246EC970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613A19-DDA2-44F6-9ED4-F87771C684B8}"/>
              </a:ext>
            </a:extLst>
          </p:cNvPr>
          <p:cNvSpPr/>
          <p:nvPr/>
        </p:nvSpPr>
        <p:spPr>
          <a:xfrm>
            <a:off x="0" y="4215384"/>
            <a:ext cx="1218895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5343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376670" y="705114"/>
            <a:ext cx="6172412" cy="2403846"/>
          </a:xfrm>
        </p:spPr>
        <p:txBody>
          <a:bodyPr anchor="b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76670" y="3749040"/>
            <a:ext cx="6172411" cy="2346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E6B9B5-A5D1-4099-B52B-78F39AB0AFCB}"/>
              </a:ext>
            </a:extLst>
          </p:cNvPr>
          <p:cNvSpPr/>
          <p:nvPr/>
        </p:nvSpPr>
        <p:spPr>
          <a:xfrm rot="10800000">
            <a:off x="4693920" y="3396997"/>
            <a:ext cx="7498080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75859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76667" y="658999"/>
            <a:ext cx="6166422" cy="457200"/>
          </a:xfrm>
        </p:spPr>
        <p:txBody>
          <a:bodyPr anchor="b">
            <a:normAutofit/>
          </a:bodyPr>
          <a:lstStyle>
            <a:lvl1pPr marL="0" indent="0">
              <a:lnSpc>
                <a:spcPct val="130000"/>
              </a:lnSpc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76668" y="1116199"/>
            <a:ext cx="6166422" cy="20621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76668" y="3623098"/>
            <a:ext cx="6166421" cy="457200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lang="en-US" sz="1800" b="1" kern="1200" cap="all" spc="15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6670" y="4102370"/>
            <a:ext cx="6166419" cy="206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26B370B-8381-431F-9492-0EA120511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A89085-2231-4A9C-B23C-B199A9DD26C5}"/>
              </a:ext>
            </a:extLst>
          </p:cNvPr>
          <p:cNvSpPr/>
          <p:nvPr/>
        </p:nvSpPr>
        <p:spPr>
          <a:xfrm rot="10800000">
            <a:off x="4693920" y="3396997"/>
            <a:ext cx="7498080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15215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CD215-1C45-48A0-8534-39FFE8A7C95A}" type="datetime1">
              <a:rPr lang="en-US" smtClean="0"/>
              <a:t>9/29/2026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94837D5C-EE88-BE2B-5940-6A8E20CAE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D6331A-AE6C-3009-DDD4-1671FF7E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825689"/>
            <a:ext cx="12192000" cy="520173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D7D28B-DE67-0B99-CDEB-A037FFC56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889696"/>
            <a:ext cx="1070775" cy="50777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B9F3E3-6134-5423-F75E-B36E71A652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36512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B1F677F-A1EC-4CDA-E80E-4B3695465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7658511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1E2C06-C49E-A5AA-07A3-D134EFA3D2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19516" y="896046"/>
            <a:ext cx="1070775" cy="50777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2BA39D8-E4F7-CD36-B80A-49D228C0FC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19516" y="0"/>
            <a:ext cx="1070775" cy="8256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06F4721-4B2C-0638-8409-054F6738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19515" y="6027421"/>
            <a:ext cx="1070775" cy="8305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8947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CF41D3-C6B9-4E99-9321-87C4E2168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5BC6EB-07B1-46AF-AC33-E998BC6AA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E3A0C1-6562-4819-9E88-4C1378FD5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225541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ACA29BA-0143-49FF-8608-DB1623D99537}"/>
              </a:ext>
            </a:extLst>
          </p:cNvPr>
          <p:cNvSpPr/>
          <p:nvPr/>
        </p:nvSpPr>
        <p:spPr>
          <a:xfrm>
            <a:off x="0" y="0"/>
            <a:ext cx="8248592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53015" y="640079"/>
            <a:ext cx="2796066" cy="2551751"/>
          </a:xfrm>
        </p:spPr>
        <p:txBody>
          <a:bodyPr anchor="b">
            <a:normAutofit/>
          </a:bodyPr>
          <a:lstStyle>
            <a:lvl1pPr algn="l">
              <a:lnSpc>
                <a:spcPct val="135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8818" y="640078"/>
            <a:ext cx="6969693" cy="5455921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753015" y="3223803"/>
            <a:ext cx="2796066" cy="2872197"/>
          </a:xfrm>
        </p:spPr>
        <p:txBody>
          <a:bodyPr anchor="t">
            <a:normAutofit/>
          </a:bodyPr>
          <a:lstStyle>
            <a:lvl1pPr marL="0" indent="0">
              <a:spcBef>
                <a:spcPts val="1400"/>
              </a:spcBef>
              <a:buNone/>
              <a:defRPr sz="1800" b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10CF18-370D-4E80-AE4C-396FFDFCAE5D}"/>
              </a:ext>
            </a:extLst>
          </p:cNvPr>
          <p:cNvSpPr/>
          <p:nvPr/>
        </p:nvSpPr>
        <p:spPr>
          <a:xfrm rot="5400000">
            <a:off x="485159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C5EBFE9C-5A22-4462-9C51-E00C03F55C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53015" y="6309360"/>
            <a:ext cx="1734207" cy="4572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2EBBFF2E-AA66-4B76-9139-CB000B5A4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8818" y="6309360"/>
            <a:ext cx="6993867" cy="457200"/>
          </a:xfrm>
        </p:spPr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44F64C4-BF20-4F6B-B650-57C71C828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140893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4996" y="640079"/>
            <a:ext cx="2714085" cy="2695903"/>
          </a:xfrm>
        </p:spPr>
        <p:txBody>
          <a:bodyPr anchor="b">
            <a:noAutofit/>
          </a:bodyPr>
          <a:lstStyle>
            <a:lvl1pPr algn="l"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248592" cy="6857999"/>
          </a:xfrm>
          <a:solidFill>
            <a:schemeClr val="bg2">
              <a:lumMod val="9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834996" y="3429000"/>
            <a:ext cx="2714085" cy="2508026"/>
          </a:xfrm>
        </p:spPr>
        <p:txBody>
          <a:bodyPr anchor="t">
            <a:normAutofit/>
          </a:bodyPr>
          <a:lstStyle>
            <a:lvl1pPr marL="0" indent="0">
              <a:spcBef>
                <a:spcPts val="1400"/>
              </a:spcBef>
              <a:buNone/>
              <a:defRPr sz="1800" b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0949BC8-9ABF-49F6-851C-5DB0B86CA70D}"/>
              </a:ext>
            </a:extLst>
          </p:cNvPr>
          <p:cNvSpPr/>
          <p:nvPr/>
        </p:nvSpPr>
        <p:spPr>
          <a:xfrm rot="5400000">
            <a:off x="485159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E1EE21-E3FA-4D43-B224-C664959637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34997" y="6309360"/>
            <a:ext cx="1645920" cy="457200"/>
          </a:xfrm>
        </p:spPr>
        <p:txBody>
          <a:bodyPr/>
          <a:lstStyle/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2D7F83-8993-4ED4-9F02-663CC0850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3678B7-E511-4CE1-BEE5-89E959B9B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0080" y="6309360"/>
            <a:ext cx="4946592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63196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23653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>
            <a:extLst>
              <a:ext uri="{FF2B5EF4-FFF2-40B4-BE49-F238E27FC236}">
                <a16:creationId xmlns:a16="http://schemas.microsoft.com/office/drawing/2014/main" id="{A1005B08-D2D4-455C-AA62-1200E43E7AF9}"/>
              </a:ext>
            </a:extLst>
          </p:cNvPr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221572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BF5F5DFA-1BC3-4062-9356-6145C9F7C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B5D461-AEC0-477F-A77A-6227F95A83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75813" y="0"/>
            <a:ext cx="4016188" cy="105654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1A041D-DE47-45FA-AC78-CC7FD02571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5" y="1031500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614254-52EF-4F58-99B1-CDA7C39223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9134" y="1095508"/>
            <a:ext cx="8203482" cy="5016893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D3B3ABA-0408-41EA-935D-D4F4586AA8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7178" y="1361923"/>
            <a:ext cx="6623040" cy="1421898"/>
          </a:xfrm>
        </p:spPr>
        <p:txBody>
          <a:bodyPr anchor="b" anchorCtr="0">
            <a:no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0EA5BF-04A6-2B17-0703-8419C4DB97F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87399" y="2916772"/>
            <a:ext cx="6622819" cy="2852639"/>
          </a:xfrm>
        </p:spPr>
        <p:txBody>
          <a:bodyPr anchor="t"/>
          <a:lstStyle>
            <a:lvl1pPr marL="0" indent="0">
              <a:lnSpc>
                <a:spcPct val="125000"/>
              </a:lnSpc>
              <a:spcAft>
                <a:spcPts val="600"/>
              </a:spcAft>
              <a:buNone/>
              <a:defRPr sz="2000" b="0"/>
            </a:lvl1pPr>
            <a:lvl2pPr>
              <a:lnSpc>
                <a:spcPct val="125000"/>
              </a:lnSpc>
              <a:spcAft>
                <a:spcPts val="600"/>
              </a:spcAft>
              <a:defRPr/>
            </a:lvl2pPr>
            <a:lvl3pPr>
              <a:lnSpc>
                <a:spcPct val="125000"/>
              </a:lnSpc>
              <a:spcAft>
                <a:spcPts val="600"/>
              </a:spcAft>
              <a:defRPr/>
            </a:lvl3pPr>
            <a:lvl4pPr>
              <a:lnSpc>
                <a:spcPct val="125000"/>
              </a:lnSpc>
              <a:spcAft>
                <a:spcPts val="600"/>
              </a:spcAft>
              <a:defRPr/>
            </a:lvl4pPr>
            <a:lvl5pPr>
              <a:lnSpc>
                <a:spcPct val="125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837301C-2B9B-4119-9002-BD6DB2AB87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6144405"/>
            <a:ext cx="8150087" cy="71359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D12738D-D0ED-4899-A01C-42439B5B3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206532" y="6167615"/>
            <a:ext cx="3982418" cy="69038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EED261D-45B9-40C1-8341-8B8B796E8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5" y="6112401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ooter Placeholder 7">
            <a:extLst>
              <a:ext uri="{FF2B5EF4-FFF2-40B4-BE49-F238E27FC236}">
                <a16:creationId xmlns:a16="http://schemas.microsoft.com/office/drawing/2014/main" id="{182CF530-D736-4104-8678-850EEDF99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7178" y="6309360"/>
            <a:ext cx="6623040" cy="457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9" name="Date Placeholder 5">
            <a:extLst>
              <a:ext uri="{FF2B5EF4-FFF2-40B4-BE49-F238E27FC236}">
                <a16:creationId xmlns:a16="http://schemas.microsoft.com/office/drawing/2014/main" id="{8DEDB7CE-711E-4E43-9450-4C7BECE2FC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79537" y="6309360"/>
            <a:ext cx="1885598" cy="457200"/>
          </a:xfrm>
        </p:spPr>
        <p:txBody>
          <a:bodyPr/>
          <a:lstStyle/>
          <a:p>
            <a:r>
              <a:rPr lang="en-US" dirty="0"/>
              <a:t>9/8/20XX</a:t>
            </a:r>
          </a:p>
        </p:txBody>
      </p:sp>
      <p:sp>
        <p:nvSpPr>
          <p:cNvPr id="20" name="Slide Number Placeholder 9">
            <a:extLst>
              <a:ext uri="{FF2B5EF4-FFF2-40B4-BE49-F238E27FC236}">
                <a16:creationId xmlns:a16="http://schemas.microsoft.com/office/drawing/2014/main" id="{F5D9588C-9E6B-42F6-8B42-D18388626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9202" y="6309360"/>
            <a:ext cx="979879" cy="457200"/>
          </a:xfrm>
        </p:spPr>
        <p:txBody>
          <a:bodyPr/>
          <a:lstStyle>
            <a:lvl1pPr>
              <a:defRPr sz="1200" b="0"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23953F-BF80-48E0-8282-62907D6C29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42523" y="0"/>
            <a:ext cx="6400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D79D74E-6357-D3E7-30C0-09B4B82BA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203482" y="1095507"/>
            <a:ext cx="3997653" cy="50168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5342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Subtitle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E7E77A60-3019-43AE-AA38-E130C04CF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FDBF0FB-88D2-4271-BFAF-D129CF8C2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10325" y="-4078"/>
            <a:ext cx="5787773" cy="105654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62B807B-6DFA-471C-B675-016416207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1031500"/>
            <a:ext cx="12190475" cy="641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555D4C0-9882-489D-AD77-A9F38B378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46677" y="1095508"/>
            <a:ext cx="5742273" cy="5016893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8EC5ED-FCAE-682A-C050-58786819E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7416" y="1316736"/>
            <a:ext cx="5120640" cy="3392424"/>
          </a:xfrm>
        </p:spPr>
        <p:txBody>
          <a:bodyPr anchor="b"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id="{15C8BDC7-F09C-40A3-B14E-9A49781EE6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49828" y="4816366"/>
            <a:ext cx="5125300" cy="1068929"/>
          </a:xfr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2000" b="0"/>
            </a:lvl1pPr>
          </a:lstStyle>
          <a:p>
            <a:r>
              <a:rPr lang="en-US" sz="2000" dirty="0">
                <a:solidFill>
                  <a:schemeClr val="tx2"/>
                </a:solidFill>
              </a:rPr>
              <a:t>Click to add subtitle</a:t>
            </a:r>
          </a:p>
        </p:txBody>
      </p:sp>
      <p:sp>
        <p:nvSpPr>
          <p:cNvPr id="40" name="Picture Placeholder 38">
            <a:extLst>
              <a:ext uri="{FF2B5EF4-FFF2-40B4-BE49-F238E27FC236}">
                <a16:creationId xmlns:a16="http://schemas.microsoft.com/office/drawing/2014/main" id="{AB2070F4-085F-4F8D-A1E8-A58E5F8F068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6099" y="1095509"/>
            <a:ext cx="6391656" cy="50168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47A5DB4-1ED7-4630-89AF-F1802E44EF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144405"/>
            <a:ext cx="6446677" cy="71359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E5D4012-4107-490F-A369-EA7063242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46677" y="6167615"/>
            <a:ext cx="5742273" cy="69038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95C79E2-9EA5-4713-B4AF-0E4572CFFA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6112249"/>
            <a:ext cx="12190475" cy="641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74C09E2-06F0-4230-8DAD-A0DBF01F8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79494" y="0"/>
            <a:ext cx="6400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7427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en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5C341663-7159-49AD-AAF3-4B3C490D81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0F2EB12-394C-40E4-9186-CBD6635B5D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77552" y="0"/>
            <a:ext cx="7514448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53F9468C-8821-4670-9C7C-78E7D75861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41023" y="167463"/>
            <a:ext cx="6408058" cy="1580890"/>
          </a:xfrm>
        </p:spPr>
        <p:txBody>
          <a:bodyPr anchor="b" anchorCtr="0">
            <a:no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D78806-0532-B92A-4326-73941B4232E7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0" y="0"/>
            <a:ext cx="4613275" cy="685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83D2425-8E71-4C9D-8737-018CE44525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216551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EB24183-BE19-B810-4EF4-D9959CAD150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140405" y="1959427"/>
            <a:ext cx="6408665" cy="4161653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800" b="0"/>
            </a:lvl1pPr>
            <a:lvl2pPr>
              <a:lnSpc>
                <a:spcPct val="100000"/>
              </a:lnSpc>
              <a:spcAft>
                <a:spcPts val="600"/>
              </a:spcAft>
              <a:defRPr sz="1800"/>
            </a:lvl2pPr>
            <a:lvl3pPr>
              <a:lnSpc>
                <a:spcPct val="100000"/>
              </a:lnSpc>
              <a:spcAft>
                <a:spcPts val="600"/>
              </a:spcAft>
              <a:defRPr sz="1800"/>
            </a:lvl3pPr>
            <a:lvl4pPr>
              <a:lnSpc>
                <a:spcPct val="100000"/>
              </a:lnSpc>
              <a:spcAft>
                <a:spcPts val="600"/>
              </a:spcAft>
              <a:defRPr sz="1800"/>
            </a:lvl4pPr>
            <a:lvl5pPr>
              <a:lnSpc>
                <a:spcPct val="100000"/>
              </a:lnSpc>
              <a:spcAft>
                <a:spcPts val="600"/>
              </a:spcAft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D15B6AB-EFBA-3087-EC3D-8DA945B70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40405" y="6309360"/>
            <a:ext cx="3982428" cy="457200"/>
          </a:xfrm>
        </p:spPr>
        <p:txBody>
          <a:bodyPr/>
          <a:lstStyle>
            <a:lvl1pPr algn="ctr">
              <a:defRPr>
                <a:effectLst/>
              </a:defRPr>
            </a:lvl1pPr>
          </a:lstStyle>
          <a:p>
            <a:pPr algn="l"/>
            <a:r>
              <a:rPr lang="en-US" dirty="0"/>
              <a:t>Presentation Title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6A3371A6-1409-7906-744F-59D906DF67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38415" y="6309360"/>
            <a:ext cx="1215204" cy="457200"/>
          </a:xfrm>
        </p:spPr>
        <p:txBody>
          <a:bodyPr/>
          <a:lstStyle>
            <a:lvl1pPr algn="ctr">
              <a:defRPr>
                <a:effectLst/>
              </a:defRPr>
            </a:lvl1pPr>
          </a:lstStyle>
          <a:p>
            <a:r>
              <a:rPr lang="en-US" dirty="0">
                <a:solidFill>
                  <a:schemeClr val="tx2"/>
                </a:solidFill>
              </a:rPr>
              <a:t>9/8/20XX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8546652F-6212-09E9-1A75-28F7C8EEF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9202" y="6309360"/>
            <a:ext cx="979879" cy="457200"/>
          </a:xfrm>
        </p:spPr>
        <p:txBody>
          <a:bodyPr/>
          <a:lstStyle>
            <a:lvl1pPr>
              <a:defRPr sz="1200" b="0"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4187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EA8D8870-8337-4ABD-9EA6-3D5AAB7E4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AC3B2DB-2CCA-4BD4-8D63-98257049E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825689"/>
            <a:ext cx="12192000" cy="520173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Title 1">
            <a:extLst>
              <a:ext uri="{FF2B5EF4-FFF2-40B4-BE49-F238E27FC236}">
                <a16:creationId xmlns:a16="http://schemas.microsoft.com/office/drawing/2014/main" id="{324DAAC3-FA37-4838-A298-327679F99F8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86628" y="1034477"/>
            <a:ext cx="9380431" cy="2614551"/>
          </a:xfrm>
        </p:spPr>
        <p:txBody>
          <a:bodyPr anchor="b" anchorCtr="0">
            <a:noAutofit/>
          </a:bodyPr>
          <a:lstStyle>
            <a:lvl1pPr algn="l">
              <a:lnSpc>
                <a:spcPct val="100000"/>
              </a:lnSpc>
              <a:defRPr sz="4800" cap="all" baseline="0">
                <a:solidFill>
                  <a:schemeClr val="bg1"/>
                </a:solidFill>
              </a:defRPr>
            </a:lvl1pPr>
          </a:lstStyle>
          <a:p>
            <a:r>
              <a:rPr lang="en-US" sz="4400" dirty="0">
                <a:solidFill>
                  <a:schemeClr val="bg1"/>
                </a:solidFill>
              </a:rPr>
              <a:t>CLICK TO ADD TITLE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B792E4C-AD3B-4E88-8540-E757597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889696"/>
            <a:ext cx="1070775" cy="50777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A32632F-9ED1-4328-BBE3-B4E014156A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36512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A124D3C-01E3-4B96-BDF0-54851D173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7658511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7A64FF-37A7-4837-8033-CBEA22697E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19516" y="896046"/>
            <a:ext cx="1070775" cy="50777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94ADB5-E70F-B672-CBEB-D8194AEA79D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86177" y="3649028"/>
            <a:ext cx="9380431" cy="2164715"/>
          </a:xfrm>
        </p:spPr>
        <p:txBody>
          <a:bodyPr anchor="t"/>
          <a:lstStyle>
            <a:lvl1pPr marL="0" indent="0">
              <a:lnSpc>
                <a:spcPct val="125000"/>
              </a:lnSpc>
              <a:buNone/>
              <a:defRPr lang="en-US" sz="2400" b="0" kern="1200" spc="15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2400" b="0" kern="1200" spc="15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2400" b="0" kern="1200" spc="15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2400" b="0" kern="1200" spc="15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2400" b="0" kern="1200" spc="15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9357388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23DC2F0A-1748-49AE-AF72-D6BBB4F8F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3DF7B1-E0C5-4E09-BB5C-F11EA14D7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866789"/>
            <a:ext cx="6833381" cy="259421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BC678EC-E47C-4AC2-A75A-7022CECD00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4622" y="848455"/>
            <a:ext cx="5102365" cy="2601914"/>
          </a:xfrm>
        </p:spPr>
        <p:txBody>
          <a:bodyPr tIns="182880" anchor="ctr" anchorCtr="0">
            <a:noAutofit/>
          </a:bodyPr>
          <a:lstStyle>
            <a:lvl1pPr>
              <a:lnSpc>
                <a:spcPct val="100000"/>
              </a:lnSpc>
              <a:defRPr sz="32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CLICK TO ADD TITLE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74E69A-5ABD-42DF-A2B0-997A62625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063" y="920164"/>
            <a:ext cx="1070775" cy="24661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2B6D0A-4A1F-4B59-B429-AD3FABC74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390232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B66529-F6B7-4C1C-8291-8139628DF6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848456"/>
            <a:ext cx="6833382" cy="717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2245B9-34B5-4F89-8EA6-C018B9D4FA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58023" y="3442673"/>
            <a:ext cx="5333977" cy="3415328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90814BE-76E8-43EC-9616-A1F02F053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396996"/>
            <a:ext cx="1219200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F8AAA0A6-9D4B-4AA2-82F0-77E5ECF4B64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386762" y="3928342"/>
            <a:ext cx="4162319" cy="2285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800" b="0"/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17" name="Footer Placeholder 12">
            <a:extLst>
              <a:ext uri="{FF2B5EF4-FFF2-40B4-BE49-F238E27FC236}">
                <a16:creationId xmlns:a16="http://schemas.microsoft.com/office/drawing/2014/main" id="{8E3FFD99-95F0-47A4-8642-FB9FECEC4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5917" y="6309360"/>
            <a:ext cx="4946592" cy="457200"/>
          </a:xfrm>
        </p:spPr>
        <p:txBody>
          <a:bodyPr/>
          <a:lstStyle>
            <a:lvl1pPr>
              <a:defRPr lang="en-US" sz="12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4727536-E532-4015-A178-0ABB6B09C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3398931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Date Placeholder 11">
            <a:extLst>
              <a:ext uri="{FF2B5EF4-FFF2-40B4-BE49-F238E27FC236}">
                <a16:creationId xmlns:a16="http://schemas.microsoft.com/office/drawing/2014/main" id="{22977876-C29D-4D32-9948-303465AEC3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77730" y="6309360"/>
            <a:ext cx="2736329" cy="457200"/>
          </a:xfrm>
        </p:spPr>
        <p:txBody>
          <a:bodyPr/>
          <a:lstStyle/>
          <a:p>
            <a:r>
              <a:rPr lang="en-US" dirty="0"/>
              <a:t>9/8/20XX</a:t>
            </a:r>
          </a:p>
        </p:txBody>
      </p:sp>
      <p:sp>
        <p:nvSpPr>
          <p:cNvPr id="20" name="Slide Number Placeholder 15">
            <a:extLst>
              <a:ext uri="{FF2B5EF4-FFF2-40B4-BE49-F238E27FC236}">
                <a16:creationId xmlns:a16="http://schemas.microsoft.com/office/drawing/2014/main" id="{6A7BC11E-2EF0-4989-9A7E-7AB377DB8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9202" y="6309360"/>
            <a:ext cx="979879" cy="457200"/>
          </a:xfrm>
        </p:spPr>
        <p:txBody>
          <a:bodyPr/>
          <a:lstStyle>
            <a:lvl1pPr>
              <a:defRPr sz="1200" b="0"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0557ABF-B75C-BD78-1A04-E483A57A94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67712" y="0"/>
            <a:ext cx="5728216" cy="8455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8385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EA8D8870-8337-4ABD-9EA6-3D5AAB7E4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AC3B2DB-2CCA-4BD4-8D63-98257049E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825689"/>
            <a:ext cx="12192000" cy="520173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Title 1">
            <a:extLst>
              <a:ext uri="{FF2B5EF4-FFF2-40B4-BE49-F238E27FC236}">
                <a16:creationId xmlns:a16="http://schemas.microsoft.com/office/drawing/2014/main" id="{324DAAC3-FA37-4838-A298-327679F99F8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86629" y="825687"/>
            <a:ext cx="9643772" cy="5201730"/>
          </a:xfrm>
        </p:spPr>
        <p:txBody>
          <a:bodyPr tIns="182880" anchor="ctr" anchorCtr="0">
            <a:noAutofit/>
          </a:bodyPr>
          <a:lstStyle>
            <a:lvl1pPr algn="l">
              <a:lnSpc>
                <a:spcPct val="100000"/>
              </a:lnSpc>
              <a:defRPr sz="4800" cap="all" baseline="0">
                <a:solidFill>
                  <a:schemeClr val="bg1"/>
                </a:solidFill>
              </a:defRPr>
            </a:lvl1pPr>
          </a:lstStyle>
          <a:p>
            <a:r>
              <a:rPr lang="en-US" sz="4400" dirty="0">
                <a:solidFill>
                  <a:schemeClr val="bg1"/>
                </a:solidFill>
              </a:rPr>
              <a:t>CLICK TO ADD TITLE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B792E4C-AD3B-4E88-8540-E757597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889696"/>
            <a:ext cx="1070775" cy="50777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A32632F-9ED1-4328-BBE3-B4E014156A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36512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A124D3C-01E3-4B96-BDF0-54851D173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7658511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7A64FF-37A7-4837-8033-CBEA22697E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19516" y="896046"/>
            <a:ext cx="1070775" cy="50777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FC0C09F-8990-542B-199E-E6FADE2FE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19516" y="0"/>
            <a:ext cx="1070775" cy="8256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6F60C3-341E-9533-2415-66360A254A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19515" y="6027421"/>
            <a:ext cx="1070775" cy="8305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7539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786F82F-1B47-46ED-8EAE-53EF71E59E9A}"/>
              </a:ext>
            </a:extLst>
          </p:cNvPr>
          <p:cNvSpPr/>
          <p:nvPr/>
        </p:nvSpPr>
        <p:spPr>
          <a:xfrm>
            <a:off x="4718302" y="0"/>
            <a:ext cx="7473698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2918" y="705113"/>
            <a:ext cx="3411973" cy="5197498"/>
          </a:xfrm>
          <a:prstGeom prst="rect">
            <a:avLst/>
          </a:prstGeom>
        </p:spPr>
        <p:txBody>
          <a:bodyPr vert="horz" lIns="109728" tIns="109728" rIns="109728" bIns="9144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76671" y="705113"/>
            <a:ext cx="6172412" cy="5197497"/>
          </a:xfrm>
          <a:prstGeom prst="rect">
            <a:avLst/>
          </a:prstGeom>
        </p:spPr>
        <p:txBody>
          <a:bodyPr vert="horz" lIns="109728" tIns="109728" rIns="109728" bIns="9144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2917" y="6309360"/>
            <a:ext cx="3411973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sz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76670" y="6309360"/>
            <a:ext cx="4946592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sz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69202" y="6309360"/>
            <a:ext cx="979879" cy="457200"/>
          </a:xfrm>
          <a:prstGeom prst="rect">
            <a:avLst/>
          </a:prstGeom>
        </p:spPr>
        <p:txBody>
          <a:bodyPr vert="horz" lIns="109728" tIns="109728" rIns="109728" bIns="91440" rtlCol="0" anchor="b"/>
          <a:lstStyle>
            <a:lvl1pPr algn="r">
              <a:defRPr sz="1600" b="1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F1BAF6F-6275-4646-9C59-331B29B9550F}"/>
              </a:ext>
            </a:extLst>
          </p:cNvPr>
          <p:cNvSpPr/>
          <p:nvPr/>
        </p:nvSpPr>
        <p:spPr>
          <a:xfrm rot="5400000">
            <a:off x="1257298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548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700" r:id="rId13"/>
    <p:sldLayoutId id="2147483701" r:id="rId14"/>
    <p:sldLayoutId id="2147483702" r:id="rId15"/>
    <p:sldLayoutId id="2147483709" r:id="rId16"/>
    <p:sldLayoutId id="2147483682" r:id="rId17"/>
  </p:sldLayoutIdLst>
  <p:hf sldNum="0" hdr="0" ftr="0" dt="0"/>
  <p:txStyles>
    <p:titleStyle>
      <a:lvl1pPr algn="l" defTabSz="914400" rtl="0" eaLnBrk="1" latinLnBrk="0" hangingPunct="1">
        <a:lnSpc>
          <a:spcPct val="150000"/>
        </a:lnSpc>
        <a:spcBef>
          <a:spcPct val="0"/>
        </a:spcBef>
        <a:buNone/>
        <a:defRPr sz="3600" b="1" kern="1200" spc="1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800" b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6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fctc.edu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7BB1DC5A-9B51-932C-FA52-197956C13E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0294" y="2108727"/>
            <a:ext cx="6842426" cy="24632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37B2D69-975F-8781-9847-E97E0CB8AB54}"/>
              </a:ext>
            </a:extLst>
          </p:cNvPr>
          <p:cNvSpPr txBox="1"/>
          <p:nvPr/>
        </p:nvSpPr>
        <p:spPr>
          <a:xfrm>
            <a:off x="4175323" y="1298774"/>
            <a:ext cx="34923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Dual Enrollment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FAA0DC-206F-AD9A-E541-83740DB3C743}"/>
              </a:ext>
            </a:extLst>
          </p:cNvPr>
          <p:cNvSpPr txBox="1"/>
          <p:nvPr/>
        </p:nvSpPr>
        <p:spPr>
          <a:xfrm>
            <a:off x="8632594" y="5467522"/>
            <a:ext cx="22682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BTHS School Counselors</a:t>
            </a:r>
          </a:p>
        </p:txBody>
      </p:sp>
    </p:spTree>
    <p:extLst>
      <p:ext uri="{BB962C8B-B14F-4D97-AF65-F5344CB8AC3E}">
        <p14:creationId xmlns:p14="http://schemas.microsoft.com/office/powerpoint/2010/main" val="2323907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C633597-FE99-0276-E6CD-BE8FBFE6BCA8}"/>
              </a:ext>
            </a:extLst>
          </p:cNvPr>
          <p:cNvSpPr txBox="1">
            <a:spLocks/>
          </p:cNvSpPr>
          <p:nvPr/>
        </p:nvSpPr>
        <p:spPr>
          <a:xfrm>
            <a:off x="8480675" y="1542006"/>
            <a:ext cx="3497565" cy="3574524"/>
          </a:xfrm>
          <a:prstGeom prst="rect">
            <a:avLst/>
          </a:prstGeom>
        </p:spPr>
        <p:txBody>
          <a:bodyPr vert="horz" lIns="109728" tIns="109728" rIns="109728" bIns="91440" rtlCol="0" anchor="b" anchorCtr="0">
            <a:normAutofit fontScale="925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/>
              <a:t>Why</a:t>
            </a:r>
          </a:p>
          <a:p>
            <a:r>
              <a:rPr lang="en-US" sz="4400" dirty="0"/>
              <a:t>Dual &amp; Secondary Enrollment</a:t>
            </a:r>
          </a:p>
          <a:p>
            <a:r>
              <a:rPr lang="en-US" sz="4400" dirty="0"/>
              <a:t>At</a:t>
            </a:r>
          </a:p>
          <a:p>
            <a:r>
              <a:rPr lang="en-US" sz="4400" dirty="0"/>
              <a:t>FCTC?</a:t>
            </a:r>
          </a:p>
        </p:txBody>
      </p:sp>
      <p:graphicFrame>
        <p:nvGraphicFramePr>
          <p:cNvPr id="11" name="Subtitle 3">
            <a:extLst>
              <a:ext uri="{FF2B5EF4-FFF2-40B4-BE49-F238E27FC236}">
                <a16:creationId xmlns:a16="http://schemas.microsoft.com/office/drawing/2014/main" id="{F709BA17-F926-AD49-7473-CC9BDB6849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3205172"/>
              </p:ext>
            </p:extLst>
          </p:nvPr>
        </p:nvGraphicFramePr>
        <p:xfrm>
          <a:off x="807031" y="1922150"/>
          <a:ext cx="6211473" cy="34278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18299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FE539-5BAE-594C-10C5-F8667027310E}"/>
              </a:ext>
            </a:extLst>
          </p:cNvPr>
          <p:cNvSpPr txBox="1">
            <a:spLocks/>
          </p:cNvSpPr>
          <p:nvPr/>
        </p:nvSpPr>
        <p:spPr>
          <a:xfrm>
            <a:off x="851993" y="113017"/>
            <a:ext cx="4819341" cy="935110"/>
          </a:xfrm>
          <a:prstGeom prst="rect">
            <a:avLst/>
          </a:prstGeom>
        </p:spPr>
        <p:txBody>
          <a:bodyPr vert="horz" lIns="109728" tIns="109728" rIns="109728" bIns="91440" rtlCol="0" anchor="b">
            <a:normAutofit fontScale="450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en-US" dirty="0"/>
            </a:br>
            <a:r>
              <a:rPr lang="en-US" sz="8500" dirty="0"/>
              <a:t>Dual Enrollment</a:t>
            </a:r>
            <a:r>
              <a:rPr lang="en-US" dirty="0"/>
              <a:t>	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CAADA55-CC85-AFD9-AE3D-8509EAA10628}"/>
              </a:ext>
            </a:extLst>
          </p:cNvPr>
          <p:cNvSpPr txBox="1">
            <a:spLocks/>
          </p:cNvSpPr>
          <p:nvPr/>
        </p:nvSpPr>
        <p:spPr>
          <a:xfrm>
            <a:off x="667059" y="1595510"/>
            <a:ext cx="5517984" cy="4014179"/>
          </a:xfrm>
          <a:prstGeom prst="rect">
            <a:avLst/>
          </a:prstGeom>
        </p:spPr>
        <p:txBody>
          <a:bodyPr vert="horz" lIns="109728" tIns="109728" rIns="109728" bIns="9144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930"/>
              </a:spcBef>
              <a:buFont typeface="Corbel" panose="020B0503020204020204" pitchFamily="34" charset="0"/>
              <a:buNone/>
              <a:defRPr sz="2000" b="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sz="160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</a:rPr>
              <a:t>Completed hours go towards certifications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</a:rPr>
              <a:t>Courses can take longer than one semester to complete 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</a:rPr>
              <a:t>Credits awarded are based on completion of course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</a:rPr>
              <a:t>GPA requirement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</a:rPr>
              <a:t>Assessment requirement</a:t>
            </a:r>
          </a:p>
          <a:p>
            <a:pPr marL="342900" indent="-342900">
              <a:buClr>
                <a:schemeClr val="accent4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</a:rPr>
              <a:t>FLDOE post-secondary curriculum /frameworks</a:t>
            </a:r>
          </a:p>
          <a:p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F0F4813D-032F-8084-328E-035746FBDB19}"/>
              </a:ext>
            </a:extLst>
          </p:cNvPr>
          <p:cNvSpPr txBox="1">
            <a:spLocks/>
          </p:cNvSpPr>
          <p:nvPr/>
        </p:nvSpPr>
        <p:spPr>
          <a:xfrm>
            <a:off x="6907813" y="1595510"/>
            <a:ext cx="5205418" cy="3880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Pct val="8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</a:rPr>
              <a:t>Elective credits toward high school diploma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Pct val="8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</a:rPr>
              <a:t>Credits attained (per semester) can apply towards licensure and/or certification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Pct val="8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</a:rPr>
              <a:t>Licensure or certification can be obtained based on program and length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Pct val="8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</a:rPr>
              <a:t>Science credit in Horticulture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4">
                  <a:lumMod val="75000"/>
                </a:schemeClr>
              </a:buClr>
              <a:buSzPct val="8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eiryo" panose="020B0604030504040204" pitchFamily="34" charset="-128"/>
                <a:ea typeface="Meiryo" panose="020B0604030504040204" pitchFamily="34" charset="-128"/>
              </a:rPr>
              <a:t>FLDOE high school curriculum/ frameworks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DEB886D-B79E-3CA4-B3A9-F14784D1DF52}"/>
              </a:ext>
            </a:extLst>
          </p:cNvPr>
          <p:cNvSpPr txBox="1">
            <a:spLocks/>
          </p:cNvSpPr>
          <p:nvPr/>
        </p:nvSpPr>
        <p:spPr>
          <a:xfrm>
            <a:off x="7100851" y="0"/>
            <a:ext cx="4819341" cy="935110"/>
          </a:xfrm>
          <a:prstGeom prst="rect">
            <a:avLst/>
          </a:prstGeom>
        </p:spPr>
        <p:txBody>
          <a:bodyPr vert="horz" lIns="109728" tIns="109728" rIns="109728" bIns="91440" rtlCol="0" anchor="b">
            <a:normAutofit fontScale="300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en-US" dirty="0"/>
            </a:br>
            <a:r>
              <a:rPr lang="en-US" sz="8500" dirty="0">
                <a:solidFill>
                  <a:srgbClr val="EEEBE2"/>
                </a:solidFill>
              </a:rPr>
              <a:t>Secondary Electives</a:t>
            </a:r>
            <a:r>
              <a:rPr lang="en-US" dirty="0"/>
              <a:t>	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E61AB48-435F-B093-DE36-F0A7C3B98076}"/>
              </a:ext>
            </a:extLst>
          </p:cNvPr>
          <p:cNvSpPr txBox="1"/>
          <p:nvPr/>
        </p:nvSpPr>
        <p:spPr>
          <a:xfrm>
            <a:off x="6118964" y="395906"/>
            <a:ext cx="595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OR</a:t>
            </a:r>
          </a:p>
        </p:txBody>
      </p:sp>
    </p:spTree>
    <p:extLst>
      <p:ext uri="{BB962C8B-B14F-4D97-AF65-F5344CB8AC3E}">
        <p14:creationId xmlns:p14="http://schemas.microsoft.com/office/powerpoint/2010/main" val="2779792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01EDF-F683-42BC-012E-33A3C12BF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7D32744-D24D-DBDF-EFB7-F71344AA3D9F}"/>
              </a:ext>
            </a:extLst>
          </p:cNvPr>
          <p:cNvSpPr txBox="1">
            <a:spLocks/>
          </p:cNvSpPr>
          <p:nvPr/>
        </p:nvSpPr>
        <p:spPr>
          <a:xfrm>
            <a:off x="8178230" y="2119084"/>
            <a:ext cx="4085690" cy="2126672"/>
          </a:xfrm>
          <a:prstGeom prst="rect">
            <a:avLst/>
          </a:prstGeom>
        </p:spPr>
        <p:txBody>
          <a:bodyPr vert="horz" lIns="109728" tIns="109728" rIns="109728" bIns="91440" rtlCol="0" anchor="b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800" dirty="0"/>
              <a:t>Requirements for</a:t>
            </a:r>
          </a:p>
          <a:p>
            <a:pPr algn="ctr"/>
            <a:r>
              <a:rPr lang="en-US" sz="3800" dirty="0"/>
              <a:t>Enrollment</a:t>
            </a:r>
          </a:p>
        </p:txBody>
      </p:sp>
      <p:graphicFrame>
        <p:nvGraphicFramePr>
          <p:cNvPr id="11" name="Subtitle 3">
            <a:extLst>
              <a:ext uri="{FF2B5EF4-FFF2-40B4-BE49-F238E27FC236}">
                <a16:creationId xmlns:a16="http://schemas.microsoft.com/office/drawing/2014/main" id="{BAE9F734-BC65-2109-2DC4-378A570F41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6664811"/>
              </p:ext>
            </p:extLst>
          </p:nvPr>
        </p:nvGraphicFramePr>
        <p:xfrm>
          <a:off x="542167" y="1691235"/>
          <a:ext cx="6845862" cy="38113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31403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Person alone in an office">
            <a:extLst>
              <a:ext uri="{FF2B5EF4-FFF2-40B4-BE49-F238E27FC236}">
                <a16:creationId xmlns:a16="http://schemas.microsoft.com/office/drawing/2014/main" id="{2C6BF86C-38BB-3B7E-9F36-9166C538BD1D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0" y="1038"/>
            <a:ext cx="4613275" cy="6855923"/>
          </a:xfr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D15C35E-486B-408C-2B41-337147F6C2CD}"/>
              </a:ext>
            </a:extLst>
          </p:cNvPr>
          <p:cNvSpPr txBox="1">
            <a:spLocks/>
          </p:cNvSpPr>
          <p:nvPr/>
        </p:nvSpPr>
        <p:spPr>
          <a:xfrm>
            <a:off x="4613275" y="658660"/>
            <a:ext cx="3720848" cy="209961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dirty="0"/>
              <a:t>Dual Enrollment Programs</a:t>
            </a:r>
          </a:p>
        </p:txBody>
      </p:sp>
      <p:pic>
        <p:nvPicPr>
          <p:cNvPr id="8" name="Picture 7" descr="A list of words on a white background&#10;&#10;AI-generated content may be incorrect.">
            <a:extLst>
              <a:ext uri="{FF2B5EF4-FFF2-40B4-BE49-F238E27FC236}">
                <a16:creationId xmlns:a16="http://schemas.microsoft.com/office/drawing/2014/main" id="{7B5A59A7-B76F-B35A-6A9C-144254969A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8770" y="523301"/>
            <a:ext cx="3586385" cy="2333281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FADEFA69-F2A1-F30F-6CEA-CEFD3295FEDE}"/>
              </a:ext>
            </a:extLst>
          </p:cNvPr>
          <p:cNvSpPr txBox="1">
            <a:spLocks/>
          </p:cNvSpPr>
          <p:nvPr/>
        </p:nvSpPr>
        <p:spPr>
          <a:xfrm>
            <a:off x="4723904" y="3801128"/>
            <a:ext cx="3720848" cy="13208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dirty="0"/>
              <a:t>Application Deadlines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BA0D50-92CA-632D-BD7A-0A77F2FF7EDD}"/>
              </a:ext>
            </a:extLst>
          </p:cNvPr>
          <p:cNvSpPr txBox="1"/>
          <p:nvPr/>
        </p:nvSpPr>
        <p:spPr>
          <a:xfrm>
            <a:off x="5990118" y="5876174"/>
            <a:ext cx="49092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92D050"/>
                </a:solidFill>
              </a:rPr>
              <a:t>https://fctc.edu/students/highschool/dual-enrollment/de/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4DCF38-99F8-82E0-E5A7-B7671D2F3615}"/>
              </a:ext>
            </a:extLst>
          </p:cNvPr>
          <p:cNvSpPr txBox="1"/>
          <p:nvPr/>
        </p:nvSpPr>
        <p:spPr>
          <a:xfrm>
            <a:off x="8715122" y="3815197"/>
            <a:ext cx="3069558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Fall Term 2027</a:t>
            </a:r>
          </a:p>
          <a:p>
            <a:endParaRPr lang="en-US" b="1" dirty="0"/>
          </a:p>
          <a:p>
            <a:r>
              <a:rPr lang="en-US" dirty="0"/>
              <a:t>Available November 2026</a:t>
            </a:r>
          </a:p>
          <a:p>
            <a:r>
              <a:rPr lang="en-US" dirty="0"/>
              <a:t>Due February 2027</a:t>
            </a:r>
          </a:p>
        </p:txBody>
      </p:sp>
    </p:spTree>
    <p:extLst>
      <p:ext uri="{BB962C8B-B14F-4D97-AF65-F5344CB8AC3E}">
        <p14:creationId xmlns:p14="http://schemas.microsoft.com/office/powerpoint/2010/main" val="1170108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9767D-D508-DFEA-894B-F9D3B939E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Person alone in an office">
            <a:extLst>
              <a:ext uri="{FF2B5EF4-FFF2-40B4-BE49-F238E27FC236}">
                <a16:creationId xmlns:a16="http://schemas.microsoft.com/office/drawing/2014/main" id="{681D1C35-16AE-87C9-B500-8033717F63EE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0" y="1038"/>
            <a:ext cx="4613275" cy="6855923"/>
          </a:xfr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5B80632-DC88-62D5-154E-363D99359682}"/>
              </a:ext>
            </a:extLst>
          </p:cNvPr>
          <p:cNvSpPr txBox="1">
            <a:spLocks/>
          </p:cNvSpPr>
          <p:nvPr/>
        </p:nvSpPr>
        <p:spPr>
          <a:xfrm>
            <a:off x="4615056" y="668231"/>
            <a:ext cx="3720848" cy="209961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dirty="0"/>
              <a:t>Secondary Elective Programs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EF89B7D-2F2F-1E96-AC4E-C2C20E87244E}"/>
              </a:ext>
            </a:extLst>
          </p:cNvPr>
          <p:cNvSpPr txBox="1">
            <a:spLocks/>
          </p:cNvSpPr>
          <p:nvPr/>
        </p:nvSpPr>
        <p:spPr>
          <a:xfrm>
            <a:off x="4746716" y="3864719"/>
            <a:ext cx="3720848" cy="13208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dirty="0"/>
              <a:t>Application Deadlines</a:t>
            </a:r>
          </a:p>
        </p:txBody>
      </p:sp>
      <p:pic>
        <p:nvPicPr>
          <p:cNvPr id="2" name="Picture 1" descr="A close-up of some words&#10;&#10;AI-generated content may be incorrect.">
            <a:extLst>
              <a:ext uri="{FF2B5EF4-FFF2-40B4-BE49-F238E27FC236}">
                <a16:creationId xmlns:a16="http://schemas.microsoft.com/office/drawing/2014/main" id="{2D886A9C-325E-8CBF-7001-D765F57F23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4123" y="791262"/>
            <a:ext cx="3435110" cy="18535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BA01B1-D043-EDE8-8B7D-6FBDAA4DD4A5}"/>
              </a:ext>
            </a:extLst>
          </p:cNvPr>
          <p:cNvSpPr txBox="1"/>
          <p:nvPr/>
        </p:nvSpPr>
        <p:spPr>
          <a:xfrm>
            <a:off x="5929970" y="5887463"/>
            <a:ext cx="49195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92D050"/>
                </a:solidFill>
              </a:rPr>
              <a:t>https://fctc.edu/students/highschool/dual-enrollment/secondary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BD0E41-6C69-6BF8-85F4-9D3A8ECB3E59}"/>
              </a:ext>
            </a:extLst>
          </p:cNvPr>
          <p:cNvSpPr txBox="1"/>
          <p:nvPr/>
        </p:nvSpPr>
        <p:spPr>
          <a:xfrm>
            <a:off x="8699675" y="3878788"/>
            <a:ext cx="3069558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Fall Term 2027</a:t>
            </a:r>
          </a:p>
          <a:p>
            <a:endParaRPr lang="en-US" b="1" dirty="0"/>
          </a:p>
          <a:p>
            <a:r>
              <a:rPr lang="en-US" dirty="0"/>
              <a:t>Available November 2026</a:t>
            </a:r>
          </a:p>
          <a:p>
            <a:r>
              <a:rPr lang="en-US" dirty="0"/>
              <a:t>Due February 2027</a:t>
            </a:r>
          </a:p>
        </p:txBody>
      </p:sp>
    </p:spTree>
    <p:extLst>
      <p:ext uri="{BB962C8B-B14F-4D97-AF65-F5344CB8AC3E}">
        <p14:creationId xmlns:p14="http://schemas.microsoft.com/office/powerpoint/2010/main" val="3961427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814B6A3-5F3E-4909-8ED5-87FE824922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9369" y="1030819"/>
            <a:ext cx="9380431" cy="1488051"/>
          </a:xfrm>
        </p:spPr>
        <p:txBody>
          <a:bodyPr vert="horz" lIns="109728" tIns="109728" rIns="109728" bIns="91440" rtlCol="0" anchor="b">
            <a:normAutofit fontScale="90000"/>
          </a:bodyPr>
          <a:lstStyle/>
          <a:p>
            <a:pPr algn="ctr"/>
            <a:r>
              <a:rPr lang="en-US" dirty="0"/>
              <a:t>FCTC</a:t>
            </a:r>
            <a:br>
              <a:rPr lang="en-US" dirty="0"/>
            </a:br>
            <a:r>
              <a:rPr lang="en-US" dirty="0"/>
              <a:t>Student Advisors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C94F61A-46C1-B831-7EC4-687DF1C757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63" y="3305694"/>
            <a:ext cx="4418722" cy="1488051"/>
          </a:xfrm>
          <a:ln>
            <a:solidFill>
              <a:schemeClr val="bg1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en-US" dirty="0"/>
              <a:t>Dual Enrollment Questions</a:t>
            </a:r>
          </a:p>
          <a:p>
            <a:r>
              <a:rPr lang="en-US" dirty="0"/>
              <a:t>Sam Guldswog </a:t>
            </a:r>
          </a:p>
          <a:p>
            <a:r>
              <a:rPr lang="en-US" dirty="0"/>
              <a:t>904-547-3379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3D12994F-C9BA-5FC7-7A58-DF08CD2CBA11}"/>
              </a:ext>
            </a:extLst>
          </p:cNvPr>
          <p:cNvSpPr txBox="1">
            <a:spLocks/>
          </p:cNvSpPr>
          <p:nvPr/>
        </p:nvSpPr>
        <p:spPr>
          <a:xfrm>
            <a:off x="6020398" y="3311674"/>
            <a:ext cx="4849402" cy="1488051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109728" tIns="109728" rIns="109728" bIns="91440" rtlCol="0" anchor="t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930"/>
              </a:spcBef>
              <a:buFont typeface="Corbel" panose="020B0503020204020204" pitchFamily="34" charset="0"/>
              <a:buNone/>
              <a:defRPr lang="en-US" sz="2400" b="0" kern="1200" spc="15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None/>
              <a:defRPr lang="en-US" sz="2400" b="0" kern="1200" spc="15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lang="en-US" sz="2400" b="0" i="1" kern="1200" spc="15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lang="en-US" sz="2400" b="0" kern="1200" spc="15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-320040" algn="l" defTabSz="914400" rtl="0" eaLnBrk="1" latinLnBrk="0" hangingPunct="1">
              <a:lnSpc>
                <a:spcPct val="140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lang="en-US" sz="2400" b="0" i="1" kern="1200" spc="15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192024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4028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56032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80360" indent="-320040" algn="l" defTabSz="914400" rtl="0" eaLnBrk="1" latinLnBrk="0" hangingPunct="1">
              <a:lnSpc>
                <a:spcPct val="111000"/>
              </a:lnSpc>
              <a:spcBef>
                <a:spcPts val="930"/>
              </a:spcBef>
              <a:buFont typeface="Corbel" panose="020B0503020204020204" pitchFamily="34" charset="0"/>
              <a:buChar char="–"/>
              <a:defRPr sz="1400" i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n-NO" sz="2000" dirty="0"/>
              <a:t>Secondary Enrollment Questions </a:t>
            </a:r>
          </a:p>
          <a:p>
            <a:r>
              <a:rPr lang="nn-NO" sz="2000" dirty="0"/>
              <a:t>Wakilah Augustus</a:t>
            </a:r>
          </a:p>
          <a:p>
            <a:r>
              <a:rPr lang="nn-NO" sz="2000" dirty="0"/>
              <a:t>904-547-3378</a:t>
            </a:r>
          </a:p>
        </p:txBody>
      </p:sp>
    </p:spTree>
    <p:extLst>
      <p:ext uri="{BB962C8B-B14F-4D97-AF65-F5344CB8AC3E}">
        <p14:creationId xmlns:p14="http://schemas.microsoft.com/office/powerpoint/2010/main" val="3111549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BB374-E1CF-E27F-7FF6-D39EC3C85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B0548911-D883-831D-CDAF-74F6A89A9A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0293" y="1883549"/>
            <a:ext cx="6842426" cy="24632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6623734-7F76-F2C4-1845-B785C3A083EA}"/>
              </a:ext>
            </a:extLst>
          </p:cNvPr>
          <p:cNvSpPr txBox="1"/>
          <p:nvPr/>
        </p:nvSpPr>
        <p:spPr>
          <a:xfrm>
            <a:off x="4175323" y="1298774"/>
            <a:ext cx="34923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Dual Enrollment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440D0C2-B3C4-C5B1-FC79-9399A32548D8}"/>
              </a:ext>
            </a:extLst>
          </p:cNvPr>
          <p:cNvSpPr txBox="1"/>
          <p:nvPr/>
        </p:nvSpPr>
        <p:spPr>
          <a:xfrm>
            <a:off x="3208498" y="4635896"/>
            <a:ext cx="54260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hlinkClick r:id="rId4"/>
              </a:rPr>
              <a:t>FCTC.edu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552380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1FA19-3762-CF10-6053-A8AE4B9BD7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0675" y="825687"/>
            <a:ext cx="5629726" cy="5201730"/>
          </a:xfrm>
        </p:spPr>
        <p:txBody>
          <a:bodyPr/>
          <a:lstStyle/>
          <a:p>
            <a:r>
              <a:rPr lang="en-US" sz="3200" dirty="0"/>
              <a:t>Permission Slips are in the guidance office. </a:t>
            </a:r>
            <a:br>
              <a:rPr lang="en-US" sz="3200" dirty="0"/>
            </a:br>
            <a:br>
              <a:rPr lang="en-US" sz="3200" dirty="0"/>
            </a:br>
            <a:r>
              <a:rPr lang="en-US" sz="3200" dirty="0"/>
              <a:t>Permission slips are due back by October 23</a:t>
            </a:r>
            <a:r>
              <a:rPr lang="en-US" sz="3200" baseline="30000" dirty="0"/>
              <a:t>rd</a:t>
            </a:r>
            <a:r>
              <a:rPr lang="en-US" sz="3200" dirty="0"/>
              <a:t>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CC7D57-552F-9D66-9EC5-0125EBB57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629" y="868597"/>
            <a:ext cx="3930438" cy="5115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185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64081DB-1923-4878-AB15-AD54F35A1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8748" y="827086"/>
            <a:ext cx="3178475" cy="2601914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798203993"/>
      </p:ext>
    </p:extLst>
  </p:cSld>
  <p:clrMapOvr>
    <a:masterClrMapping/>
  </p:clrMapOvr>
</p:sld>
</file>

<file path=ppt/theme/theme1.xml><?xml version="1.0" encoding="utf-8"?>
<a:theme xmlns:a="http://schemas.openxmlformats.org/drawingml/2006/main" name="ShojiVTI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Custom 7">
      <a:majorFont>
        <a:latin typeface="Meiryo"/>
        <a:ea typeface=""/>
        <a:cs typeface=""/>
      </a:majorFont>
      <a:minorFont>
        <a:latin typeface="Meiryo"/>
        <a:ea typeface=""/>
        <a:cs typeface="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ojiVTI" id="{00D0DDEB-E771-48E5-9E96-0647434F08B1}" vid="{9D22D596-7FD0-4F89-958C-AD79A09491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C1AA24C-4CA6-40FF-8947-DA1F6F4745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7FF477C-132F-44F8-8C56-EBFF95FAF97B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6F36CB81-A037-44A8-88EB-C0C0F17FD4B1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{C68B69E0-AE58-41C3-AD36-E44A4F4BDDC0}TF2b9189fa-8f70-44c5-a025-8c7b018ae2a95a18b6f7_win32-f1ac09ee8c52</Template>
  <TotalTime>188</TotalTime>
  <Words>298</Words>
  <Application>Microsoft Office PowerPoint</Application>
  <PresentationFormat>Widescreen</PresentationFormat>
  <Paragraphs>67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Meiryo</vt:lpstr>
      <vt:lpstr>ADLaM Display</vt:lpstr>
      <vt:lpstr>Arial</vt:lpstr>
      <vt:lpstr>Calibri</vt:lpstr>
      <vt:lpstr>Corbel</vt:lpstr>
      <vt:lpstr>Wingdings</vt:lpstr>
      <vt:lpstr>ShojiVTI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FCTC Student Advisors</vt:lpstr>
      <vt:lpstr>PowerPoint Presentation</vt:lpstr>
      <vt:lpstr>Permission Slips are in the guidance office.   Permission slips are due back by October 23rd. </vt:lpstr>
      <vt:lpstr>THANK YOU</vt:lpstr>
    </vt:vector>
  </TitlesOfParts>
  <Company>SJCSD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Tanya Moseley</dc:creator>
  <cp:lastModifiedBy>Kaitlyn Jordan</cp:lastModifiedBy>
  <cp:revision>2</cp:revision>
  <dcterms:created xsi:type="dcterms:W3CDTF">2025-09-24T16:43:20Z</dcterms:created>
  <dcterms:modified xsi:type="dcterms:W3CDTF">2026-09-29T13:49:33Z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