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1" r:id="rId2"/>
    <p:sldId id="2562" r:id="rId3"/>
    <p:sldId id="2563" r:id="rId4"/>
    <p:sldId id="2564" r:id="rId5"/>
    <p:sldId id="2565" r:id="rId6"/>
    <p:sldId id="2567" r:id="rId7"/>
    <p:sldId id="2568" r:id="rId8"/>
    <p:sldId id="2569" r:id="rId9"/>
    <p:sldId id="2579" r:id="rId10"/>
    <p:sldId id="2570" r:id="rId11"/>
    <p:sldId id="2571" r:id="rId12"/>
    <p:sldId id="2576" r:id="rId13"/>
    <p:sldId id="2580" r:id="rId14"/>
    <p:sldId id="2577" r:id="rId15"/>
    <p:sldId id="2578" r:id="rId16"/>
    <p:sldId id="2573" r:id="rId17"/>
    <p:sldId id="2575" r:id="rId18"/>
    <p:sldId id="2574" r:id="rId19"/>
    <p:sldId id="258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llege and Career Exploration for Florida High School Students and Parents" id="{60A3BA13-50C1-440A-BA80-041CCB0D316B}">
          <p14:sldIdLst>
            <p14:sldId id="2561"/>
          </p14:sldIdLst>
        </p14:section>
        <p14:section name="Introduction to College and Career Exploration" id="{E61DF315-0B7C-431B-916C-6F8DAD7A5612}">
          <p14:sldIdLst>
            <p14:sldId id="2562"/>
            <p14:sldId id="2563"/>
            <p14:sldId id="2564"/>
          </p14:sldIdLst>
        </p14:section>
        <p14:section name="Academic Requirements and Pathways" id="{20CB08F0-DC90-4C1A-AA47-AA9DE557251A}">
          <p14:sldIdLst>
            <p14:sldId id="2565"/>
            <p14:sldId id="2567"/>
            <p14:sldId id="2568"/>
          </p14:sldIdLst>
        </p14:section>
        <p14:section name="Resources and Requirements" id="{25A82BC8-1385-437C-9C26-6AE61EBF6E76}">
          <p14:sldIdLst>
            <p14:sldId id="2569"/>
            <p14:sldId id="2579"/>
            <p14:sldId id="2570"/>
            <p14:sldId id="2571"/>
            <p14:sldId id="2576"/>
            <p14:sldId id="2580"/>
            <p14:sldId id="2577"/>
            <p14:sldId id="2578"/>
          </p14:sldIdLst>
        </p14:section>
        <p14:section name="Support and Next Steps" id="{E331F881-46E7-4631-B009-746537B8D62C}">
          <p14:sldIdLst>
            <p14:sldId id="2573"/>
            <p14:sldId id="2575"/>
            <p14:sldId id="2574"/>
            <p14:sldId id="25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116" d="100"/>
          <a:sy n="116" d="100"/>
        </p:scale>
        <p:origin x="108" y="34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itlyn Jordan" userId="4c260c51-4049-426e-871d-5442b3dccc48" providerId="ADAL" clId="{F8D19C88-24D4-4C01-971C-A15572CDD391}"/>
    <pc:docChg chg="custSel addSld delSld modSld modSection">
      <pc:chgData name="Kaitlyn Jordan" userId="4c260c51-4049-426e-871d-5442b3dccc48" providerId="ADAL" clId="{F8D19C88-24D4-4C01-971C-A15572CDD391}" dt="2026-09-29T14:55:18.005" v="45" actId="171"/>
      <pc:docMkLst>
        <pc:docMk/>
      </pc:docMkLst>
      <pc:sldChg chg="delSp mod">
        <pc:chgData name="Kaitlyn Jordan" userId="4c260c51-4049-426e-871d-5442b3dccc48" providerId="ADAL" clId="{F8D19C88-24D4-4C01-971C-A15572CDD391}" dt="2026-09-29T14:52:05.368" v="41" actId="478"/>
        <pc:sldMkLst>
          <pc:docMk/>
          <pc:sldMk cId="262301681" sldId="2573"/>
        </pc:sldMkLst>
        <pc:spChg chg="del">
          <ac:chgData name="Kaitlyn Jordan" userId="4c260c51-4049-426e-871d-5442b3dccc48" providerId="ADAL" clId="{F8D19C88-24D4-4C01-971C-A15572CDD391}" dt="2026-09-29T14:52:01.705" v="39" actId="478"/>
          <ac:spMkLst>
            <pc:docMk/>
            <pc:sldMk cId="262301681" sldId="2573"/>
            <ac:spMk id="4" creationId="{664EA732-3029-9385-2A26-C004510E7880}"/>
          </ac:spMkLst>
        </pc:spChg>
        <pc:spChg chg="del">
          <ac:chgData name="Kaitlyn Jordan" userId="4c260c51-4049-426e-871d-5442b3dccc48" providerId="ADAL" clId="{F8D19C88-24D4-4C01-971C-A15572CDD391}" dt="2026-09-29T14:52:03.435" v="40" actId="478"/>
          <ac:spMkLst>
            <pc:docMk/>
            <pc:sldMk cId="262301681" sldId="2573"/>
            <ac:spMk id="5" creationId="{C2FB1C78-318E-F7BB-7064-55475753220E}"/>
          </ac:spMkLst>
        </pc:spChg>
        <pc:spChg chg="del">
          <ac:chgData name="Kaitlyn Jordan" userId="4c260c51-4049-426e-871d-5442b3dccc48" providerId="ADAL" clId="{F8D19C88-24D4-4C01-971C-A15572CDD391}" dt="2026-09-29T14:52:05.368" v="41" actId="478"/>
          <ac:spMkLst>
            <pc:docMk/>
            <pc:sldMk cId="262301681" sldId="2573"/>
            <ac:spMk id="6" creationId="{0E40E275-A1E0-CFB1-64A0-0CC3254B920B}"/>
          </ac:spMkLst>
        </pc:spChg>
      </pc:sldChg>
      <pc:sldChg chg="addSp delSp modSp mod">
        <pc:chgData name="Kaitlyn Jordan" userId="4c260c51-4049-426e-871d-5442b3dccc48" providerId="ADAL" clId="{F8D19C88-24D4-4C01-971C-A15572CDD391}" dt="2026-09-29T14:55:18.005" v="45" actId="171"/>
        <pc:sldMkLst>
          <pc:docMk/>
          <pc:sldMk cId="3167528188" sldId="2579"/>
        </pc:sldMkLst>
        <pc:picChg chg="add ord">
          <ac:chgData name="Kaitlyn Jordan" userId="4c260c51-4049-426e-871d-5442b3dccc48" providerId="ADAL" clId="{F8D19C88-24D4-4C01-971C-A15572CDD391}" dt="2026-09-29T14:55:18.005" v="45" actId="171"/>
          <ac:picMkLst>
            <pc:docMk/>
            <pc:sldMk cId="3167528188" sldId="2579"/>
            <ac:picMk id="6" creationId="{1AE176AC-3C91-7B16-D673-08D5C571ED71}"/>
          </ac:picMkLst>
        </pc:picChg>
        <pc:picChg chg="del">
          <ac:chgData name="Kaitlyn Jordan" userId="4c260c51-4049-426e-871d-5442b3dccc48" providerId="ADAL" clId="{F8D19C88-24D4-4C01-971C-A15572CDD391}" dt="2026-09-29T14:55:15.375" v="42" actId="478"/>
          <ac:picMkLst>
            <pc:docMk/>
            <pc:sldMk cId="3167528188" sldId="2579"/>
            <ac:picMk id="7" creationId="{5DA62A1D-8AB2-1824-C1ED-103750860898}"/>
          </ac:picMkLst>
        </pc:picChg>
      </pc:sldChg>
      <pc:sldChg chg="new del">
        <pc:chgData name="Kaitlyn Jordan" userId="4c260c51-4049-426e-871d-5442b3dccc48" providerId="ADAL" clId="{F8D19C88-24D4-4C01-971C-A15572CDD391}" dt="2026-09-29T14:51:27.379" v="2" actId="47"/>
        <pc:sldMkLst>
          <pc:docMk/>
          <pc:sldMk cId="4226624966" sldId="2581"/>
        </pc:sldMkLst>
      </pc:sldChg>
      <pc:sldChg chg="delSp modSp new mod">
        <pc:chgData name="Kaitlyn Jordan" userId="4c260c51-4049-426e-871d-5442b3dccc48" providerId="ADAL" clId="{F8D19C88-24D4-4C01-971C-A15572CDD391}" dt="2026-09-29T14:51:51.614" v="38" actId="478"/>
        <pc:sldMkLst>
          <pc:docMk/>
          <pc:sldMk cId="4213579425" sldId="2582"/>
        </pc:sldMkLst>
        <pc:spChg chg="mod">
          <ac:chgData name="Kaitlyn Jordan" userId="4c260c51-4049-426e-871d-5442b3dccc48" providerId="ADAL" clId="{F8D19C88-24D4-4C01-971C-A15572CDD391}" dt="2026-09-29T14:51:34.047" v="12" actId="20577"/>
          <ac:spMkLst>
            <pc:docMk/>
            <pc:sldMk cId="4213579425" sldId="2582"/>
            <ac:spMk id="2" creationId="{0EDD3901-E01D-B28B-45D3-BE8C8518D185}"/>
          </ac:spMkLst>
        </pc:spChg>
        <pc:spChg chg="mod">
          <ac:chgData name="Kaitlyn Jordan" userId="4c260c51-4049-426e-871d-5442b3dccc48" providerId="ADAL" clId="{F8D19C88-24D4-4C01-971C-A15572CDD391}" dt="2026-09-29T14:51:42.590" v="35" actId="20577"/>
          <ac:spMkLst>
            <pc:docMk/>
            <pc:sldMk cId="4213579425" sldId="2582"/>
            <ac:spMk id="3" creationId="{FCAE0285-F2BE-267E-5E2D-5210E12129CD}"/>
          </ac:spMkLst>
        </pc:spChg>
        <pc:spChg chg="del mod">
          <ac:chgData name="Kaitlyn Jordan" userId="4c260c51-4049-426e-871d-5442b3dccc48" providerId="ADAL" clId="{F8D19C88-24D4-4C01-971C-A15572CDD391}" dt="2026-09-29T14:51:48.927" v="37" actId="478"/>
          <ac:spMkLst>
            <pc:docMk/>
            <pc:sldMk cId="4213579425" sldId="2582"/>
            <ac:spMk id="4" creationId="{35381901-D535-0A48-6626-61741E56E65A}"/>
          </ac:spMkLst>
        </pc:spChg>
        <pc:spChg chg="del">
          <ac:chgData name="Kaitlyn Jordan" userId="4c260c51-4049-426e-871d-5442b3dccc48" providerId="ADAL" clId="{F8D19C88-24D4-4C01-971C-A15572CDD391}" dt="2026-09-29T14:51:51.614" v="38" actId="478"/>
          <ac:spMkLst>
            <pc:docMk/>
            <pc:sldMk cId="4213579425" sldId="2582"/>
            <ac:spMk id="5" creationId="{4DD29636-6088-958B-698F-BDA8AC8FF37B}"/>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AB62EB-592C-42A3-B7C3-0CEAACE477E8}" type="doc">
      <dgm:prSet loTypeId="urn:microsoft.com/office/officeart/2024/3/layout/verticalVisualTextBlock1" loCatId="Picture" qsTypeId="urn:microsoft.com/office/officeart/2005/8/quickstyle/simple4" qsCatId="simple" csTypeId="urn:microsoft.com/office/officeart/2005/8/colors/accent0_2" csCatId="mainScheme" phldr="1"/>
      <dgm:spPr/>
      <dgm:t>
        <a:bodyPr/>
        <a:lstStyle/>
        <a:p>
          <a:endParaRPr lang="en-US"/>
        </a:p>
      </dgm:t>
    </dgm:pt>
    <dgm:pt modelId="{0D89132A-CE48-46CE-8464-AD25CA5B1222}">
      <dgm:prSet/>
      <dgm:spPr/>
      <dgm:t>
        <a:bodyPr/>
        <a:lstStyle/>
        <a:p>
          <a:pPr>
            <a:lnSpc>
              <a:spcPct val="100000"/>
            </a:lnSpc>
            <a:defRPr b="1"/>
          </a:pPr>
          <a:r>
            <a:rPr lang="en-US"/>
            <a:t>Goal Setting Benefits</a:t>
          </a:r>
        </a:p>
      </dgm:t>
    </dgm:pt>
    <dgm:pt modelId="{B891F677-1108-43A3-A95E-89B1CC870DA1}" type="parTrans" cxnId="{4120B9E4-C555-485C-8F3A-C2D3D3FC8BFF}">
      <dgm:prSet/>
      <dgm:spPr/>
      <dgm:t>
        <a:bodyPr/>
        <a:lstStyle/>
        <a:p>
          <a:endParaRPr lang="en-US"/>
        </a:p>
      </dgm:t>
    </dgm:pt>
    <dgm:pt modelId="{AED460E5-047E-4B60-A1B2-A884E0D65C50}" type="sibTrans" cxnId="{4120B9E4-C555-485C-8F3A-C2D3D3FC8BFF}">
      <dgm:prSet/>
      <dgm:spPr/>
      <dgm:t>
        <a:bodyPr/>
        <a:lstStyle/>
        <a:p>
          <a:pPr>
            <a:lnSpc>
              <a:spcPct val="100000"/>
            </a:lnSpc>
            <a:defRPr b="1"/>
          </a:pPr>
          <a:endParaRPr lang="en-US"/>
        </a:p>
      </dgm:t>
    </dgm:pt>
    <dgm:pt modelId="{13505739-22F9-4BC2-8FD7-BE1E35B61D1E}">
      <dgm:prSet/>
      <dgm:spPr/>
      <dgm:t>
        <a:bodyPr/>
        <a:lstStyle/>
        <a:p>
          <a:pPr>
            <a:lnSpc>
              <a:spcPct val="100000"/>
            </a:lnSpc>
          </a:pPr>
          <a:r>
            <a:rPr lang="en-US"/>
            <a:t>Planning helps students set realistic academic and career goals for a successful future.</a:t>
          </a:r>
        </a:p>
      </dgm:t>
    </dgm:pt>
    <dgm:pt modelId="{83BFE356-F76D-4A69-B99B-B20E270C7AA7}" type="parTrans" cxnId="{62CA6048-34F2-4F54-945D-2F3A31FB02D6}">
      <dgm:prSet/>
      <dgm:spPr/>
      <dgm:t>
        <a:bodyPr/>
        <a:lstStyle/>
        <a:p>
          <a:endParaRPr lang="en-US"/>
        </a:p>
      </dgm:t>
    </dgm:pt>
    <dgm:pt modelId="{650D0EDA-7638-4173-8B53-68CD816C923F}" type="sibTrans" cxnId="{62CA6048-34F2-4F54-945D-2F3A31FB02D6}">
      <dgm:prSet/>
      <dgm:spPr/>
      <dgm:t>
        <a:bodyPr/>
        <a:lstStyle/>
        <a:p>
          <a:endParaRPr lang="en-US"/>
        </a:p>
      </dgm:t>
    </dgm:pt>
    <dgm:pt modelId="{64F8347F-7898-4210-BBB6-C20B40C0C981}">
      <dgm:prSet/>
      <dgm:spPr/>
      <dgm:t>
        <a:bodyPr/>
        <a:lstStyle/>
        <a:p>
          <a:pPr>
            <a:lnSpc>
              <a:spcPct val="100000"/>
            </a:lnSpc>
            <a:defRPr b="1"/>
          </a:pPr>
          <a:r>
            <a:rPr lang="en-US"/>
            <a:t>Exploring Options</a:t>
          </a:r>
        </a:p>
      </dgm:t>
    </dgm:pt>
    <dgm:pt modelId="{066C6E7B-2471-47FA-A38B-6DFACB732BF6}" type="parTrans" cxnId="{1C5D7852-12EB-4985-8E82-AF426905FF50}">
      <dgm:prSet/>
      <dgm:spPr/>
      <dgm:t>
        <a:bodyPr/>
        <a:lstStyle/>
        <a:p>
          <a:endParaRPr lang="en-US"/>
        </a:p>
      </dgm:t>
    </dgm:pt>
    <dgm:pt modelId="{589CE554-C517-46CA-9528-4662E2260242}" type="sibTrans" cxnId="{1C5D7852-12EB-4985-8E82-AF426905FF50}">
      <dgm:prSet/>
      <dgm:spPr/>
      <dgm:t>
        <a:bodyPr/>
        <a:lstStyle/>
        <a:p>
          <a:pPr>
            <a:lnSpc>
              <a:spcPct val="100000"/>
            </a:lnSpc>
            <a:defRPr b="1"/>
          </a:pPr>
          <a:endParaRPr lang="en-US"/>
        </a:p>
      </dgm:t>
    </dgm:pt>
    <dgm:pt modelId="{FC1DF91C-0694-4503-849B-0D0DCD921BCA}">
      <dgm:prSet/>
      <dgm:spPr/>
      <dgm:t>
        <a:bodyPr/>
        <a:lstStyle/>
        <a:p>
          <a:pPr>
            <a:lnSpc>
              <a:spcPct val="100000"/>
            </a:lnSpc>
          </a:pPr>
          <a:r>
            <a:rPr lang="en-US"/>
            <a:t>Early planning allows exploration of various career paths and educational opportunities.</a:t>
          </a:r>
        </a:p>
      </dgm:t>
    </dgm:pt>
    <dgm:pt modelId="{26673608-4278-4686-B10E-32226B35C9DA}" type="parTrans" cxnId="{3498719E-4DF3-4FDA-8483-52AD198C41A0}">
      <dgm:prSet/>
      <dgm:spPr/>
      <dgm:t>
        <a:bodyPr/>
        <a:lstStyle/>
        <a:p>
          <a:endParaRPr lang="en-US"/>
        </a:p>
      </dgm:t>
    </dgm:pt>
    <dgm:pt modelId="{D1B5A62A-3746-4C9A-BD2A-833053B5BE89}" type="sibTrans" cxnId="{3498719E-4DF3-4FDA-8483-52AD198C41A0}">
      <dgm:prSet/>
      <dgm:spPr/>
      <dgm:t>
        <a:bodyPr/>
        <a:lstStyle/>
        <a:p>
          <a:endParaRPr lang="en-US"/>
        </a:p>
      </dgm:t>
    </dgm:pt>
    <dgm:pt modelId="{3A2FE348-58E2-42A1-B15C-8D57B0C044D0}">
      <dgm:prSet/>
      <dgm:spPr/>
      <dgm:t>
        <a:bodyPr/>
        <a:lstStyle/>
        <a:p>
          <a:pPr>
            <a:lnSpc>
              <a:spcPct val="100000"/>
            </a:lnSpc>
            <a:defRPr b="1"/>
          </a:pPr>
          <a:r>
            <a:rPr lang="en-US"/>
            <a:t>Parental Support Role</a:t>
          </a:r>
        </a:p>
      </dgm:t>
    </dgm:pt>
    <dgm:pt modelId="{95FDBEED-5945-4FC9-92E7-3A01520571F4}" type="parTrans" cxnId="{5B4979D2-611E-4612-8D88-18FE7F3F98B6}">
      <dgm:prSet/>
      <dgm:spPr/>
      <dgm:t>
        <a:bodyPr/>
        <a:lstStyle/>
        <a:p>
          <a:endParaRPr lang="en-US"/>
        </a:p>
      </dgm:t>
    </dgm:pt>
    <dgm:pt modelId="{27B63B56-47AE-40E7-A28C-20AB9B644F20}" type="sibTrans" cxnId="{5B4979D2-611E-4612-8D88-18FE7F3F98B6}">
      <dgm:prSet/>
      <dgm:spPr/>
      <dgm:t>
        <a:bodyPr/>
        <a:lstStyle/>
        <a:p>
          <a:endParaRPr lang="en-US"/>
        </a:p>
      </dgm:t>
    </dgm:pt>
    <dgm:pt modelId="{08C82AF7-94A3-43DC-AAC0-2C350C92432C}">
      <dgm:prSet/>
      <dgm:spPr/>
      <dgm:t>
        <a:bodyPr/>
        <a:lstStyle/>
        <a:p>
          <a:pPr>
            <a:lnSpc>
              <a:spcPct val="100000"/>
            </a:lnSpc>
          </a:pPr>
          <a:r>
            <a:rPr lang="en-US"/>
            <a:t>Involvement of parents provides essential support and guidance during planning.</a:t>
          </a:r>
        </a:p>
      </dgm:t>
    </dgm:pt>
    <dgm:pt modelId="{BDD94198-9AD5-4F49-9FFF-BF024BA0C2C0}" type="parTrans" cxnId="{E0181D0C-B873-41D9-AC51-DB281F9EE50D}">
      <dgm:prSet/>
      <dgm:spPr/>
      <dgm:t>
        <a:bodyPr/>
        <a:lstStyle/>
        <a:p>
          <a:endParaRPr lang="en-US"/>
        </a:p>
      </dgm:t>
    </dgm:pt>
    <dgm:pt modelId="{6455659C-7D1D-4459-B256-17C22DED18D0}" type="sibTrans" cxnId="{E0181D0C-B873-41D9-AC51-DB281F9EE50D}">
      <dgm:prSet/>
      <dgm:spPr/>
      <dgm:t>
        <a:bodyPr/>
        <a:lstStyle/>
        <a:p>
          <a:endParaRPr lang="en-US"/>
        </a:p>
      </dgm:t>
    </dgm:pt>
    <dgm:pt modelId="{6D210595-A7F1-47D5-A57C-2B34C571F8F1}" type="pres">
      <dgm:prSet presAssocID="{12AB62EB-592C-42A3-B7C3-0CEAACE477E8}" presName="Root" presStyleCnt="0">
        <dgm:presLayoutVars>
          <dgm:dir/>
          <dgm:resizeHandles val="exact"/>
        </dgm:presLayoutVars>
      </dgm:prSet>
      <dgm:spPr/>
    </dgm:pt>
    <dgm:pt modelId="{A3B81C45-084F-4AD5-BD7E-A756C6FD4CA5}" type="pres">
      <dgm:prSet presAssocID="{0D89132A-CE48-46CE-8464-AD25CA5B1222}" presName="Composite" presStyleCnt="0"/>
      <dgm:spPr/>
    </dgm:pt>
    <dgm:pt modelId="{5D70C27F-2199-4E42-A331-C85C4056DB17}" type="pres">
      <dgm:prSet presAssocID="{0D89132A-CE48-46CE-8464-AD25CA5B1222}" presName="Picture" presStyleLbl="nod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l="19128" r="14124" b="3"/>
          <a:stretch/>
        </a:blipFill>
      </dgm:spPr>
      <dgm:extLst>
        <a:ext uri="{E40237B7-FDA0-4F09-8148-C483321AD2D9}">
          <dgm14:cNvPr xmlns:dgm14="http://schemas.microsoft.com/office/drawing/2010/diagram" id="0" name="" descr="Handwriting, hand writes with a pen in a notebook"/>
        </a:ext>
      </dgm:extLst>
    </dgm:pt>
    <dgm:pt modelId="{125E4DAE-E906-40FC-9467-972C1205AF81}" type="pres">
      <dgm:prSet presAssocID="{0D89132A-CE48-46CE-8464-AD25CA5B1222}" presName="Subtitle" presStyleLbl="revTx" presStyleIdx="0" presStyleCnt="6">
        <dgm:presLayoutVars>
          <dgm:chMax val="0"/>
          <dgm:bulletEnabled/>
        </dgm:presLayoutVars>
      </dgm:prSet>
      <dgm:spPr/>
    </dgm:pt>
    <dgm:pt modelId="{5121541D-20FD-48C3-8FB4-C31F04E9FE8D}" type="pres">
      <dgm:prSet presAssocID="{0D89132A-CE48-46CE-8464-AD25CA5B1222}" presName="Description" presStyleLbl="revTx" presStyleIdx="1" presStyleCnt="6">
        <dgm:presLayoutVars>
          <dgm:bulletEnabled/>
        </dgm:presLayoutVars>
      </dgm:prSet>
      <dgm:spPr/>
    </dgm:pt>
    <dgm:pt modelId="{C3BE1B4F-C8D6-4276-B003-E876B90A8727}" type="pres">
      <dgm:prSet presAssocID="{AED460E5-047E-4B60-A1B2-A884E0D65C50}" presName="sibTrans" presStyleLbl="sibTrans2D1" presStyleIdx="0" presStyleCnt="0"/>
      <dgm:spPr/>
    </dgm:pt>
    <dgm:pt modelId="{1A129507-BD06-4AB5-89B4-6D47D83C158E}" type="pres">
      <dgm:prSet presAssocID="{64F8347F-7898-4210-BBB6-C20B40C0C981}" presName="Composite" presStyleCnt="0"/>
      <dgm:spPr/>
    </dgm:pt>
    <dgm:pt modelId="{33AB60B6-50B7-45F1-AE56-518BD0A258A4}" type="pres">
      <dgm:prSet presAssocID="{64F8347F-7898-4210-BBB6-C20B40C0C981}" presName="Picture" presStyleLbl="node1" presStyleIdx="1" presStyleCnt="3"/>
      <dgm:spPr>
        <a:blipFill>
          <a:blip xmlns:r="http://schemas.openxmlformats.org/officeDocument/2006/relationships" r:embed="rId2" cstate="print">
            <a:extLst>
              <a:ext uri="{28A0092B-C50C-407E-A947-70E740481C1C}">
                <a14:useLocalDpi xmlns:a14="http://schemas.microsoft.com/office/drawing/2010/main" val="0"/>
              </a:ext>
            </a:extLst>
          </a:blip>
          <a:srcRect l="33250" r="2" b="3"/>
          <a:stretch/>
        </a:blipFill>
      </dgm:spPr>
      <dgm:extLst>
        <a:ext uri="{E40237B7-FDA0-4F09-8148-C483321AD2D9}">
          <dgm14:cNvPr xmlns:dgm14="http://schemas.microsoft.com/office/drawing/2010/diagram" id="0" name="" descr="Female student is holding books and reading."/>
        </a:ext>
      </dgm:extLst>
    </dgm:pt>
    <dgm:pt modelId="{9E0A6F41-B8CA-44B6-9413-623220E70761}" type="pres">
      <dgm:prSet presAssocID="{64F8347F-7898-4210-BBB6-C20B40C0C981}" presName="Subtitle" presStyleLbl="revTx" presStyleIdx="2" presStyleCnt="6">
        <dgm:presLayoutVars>
          <dgm:chMax val="0"/>
          <dgm:bulletEnabled/>
        </dgm:presLayoutVars>
      </dgm:prSet>
      <dgm:spPr/>
    </dgm:pt>
    <dgm:pt modelId="{B74212E5-003D-4241-9957-F5636F02C0CD}" type="pres">
      <dgm:prSet presAssocID="{64F8347F-7898-4210-BBB6-C20B40C0C981}" presName="Description" presStyleLbl="revTx" presStyleIdx="3" presStyleCnt="6">
        <dgm:presLayoutVars>
          <dgm:bulletEnabled/>
        </dgm:presLayoutVars>
      </dgm:prSet>
      <dgm:spPr/>
    </dgm:pt>
    <dgm:pt modelId="{692778CD-9198-4098-8A3C-D32D3D707FE3}" type="pres">
      <dgm:prSet presAssocID="{589CE554-C517-46CA-9528-4662E2260242}" presName="sibTrans" presStyleLbl="sibTrans2D1" presStyleIdx="0" presStyleCnt="0"/>
      <dgm:spPr/>
    </dgm:pt>
    <dgm:pt modelId="{3A93E316-10FE-4650-9FBE-D221CBC9AF78}" type="pres">
      <dgm:prSet presAssocID="{3A2FE348-58E2-42A1-B15C-8D57B0C044D0}" presName="Composite" presStyleCnt="0"/>
      <dgm:spPr/>
    </dgm:pt>
    <dgm:pt modelId="{732E1495-9823-499F-9F52-63074076ABEC}" type="pres">
      <dgm:prSet presAssocID="{3A2FE348-58E2-42A1-B15C-8D57B0C044D0}" presName="Picture" presStyleLbl="nod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l="358" r="32894" b="3"/>
          <a:stretch/>
        </a:blipFill>
      </dgm:spPr>
      <dgm:extLst>
        <a:ext uri="{E40237B7-FDA0-4F09-8148-C483321AD2D9}">
          <dgm14:cNvPr xmlns:dgm14="http://schemas.microsoft.com/office/drawing/2010/diagram" id="0" name="" descr="portrait of asian students discussing with tablet in classroom"/>
        </a:ext>
      </dgm:extLst>
    </dgm:pt>
    <dgm:pt modelId="{2EDF2C9A-6C02-4B05-90AD-2C6D2F18DCD8}" type="pres">
      <dgm:prSet presAssocID="{3A2FE348-58E2-42A1-B15C-8D57B0C044D0}" presName="Subtitle" presStyleLbl="revTx" presStyleIdx="4" presStyleCnt="6">
        <dgm:presLayoutVars>
          <dgm:chMax val="0"/>
          <dgm:bulletEnabled/>
        </dgm:presLayoutVars>
      </dgm:prSet>
      <dgm:spPr/>
    </dgm:pt>
    <dgm:pt modelId="{A0C57014-5F81-49B0-AD99-8355CB26842B}" type="pres">
      <dgm:prSet presAssocID="{3A2FE348-58E2-42A1-B15C-8D57B0C044D0}" presName="Description" presStyleLbl="revTx" presStyleIdx="5" presStyleCnt="6">
        <dgm:presLayoutVars>
          <dgm:bulletEnabled/>
        </dgm:presLayoutVars>
      </dgm:prSet>
      <dgm:spPr/>
    </dgm:pt>
  </dgm:ptLst>
  <dgm:cxnLst>
    <dgm:cxn modelId="{E0181D0C-B873-41D9-AC51-DB281F9EE50D}" srcId="{3A2FE348-58E2-42A1-B15C-8D57B0C044D0}" destId="{08C82AF7-94A3-43DC-AAC0-2C350C92432C}" srcOrd="0" destOrd="0" parTransId="{BDD94198-9AD5-4F49-9FFF-BF024BA0C2C0}" sibTransId="{6455659C-7D1D-4459-B256-17C22DED18D0}"/>
    <dgm:cxn modelId="{B4A00124-2E00-4B11-8257-6A6D056586E6}" type="presOf" srcId="{12AB62EB-592C-42A3-B7C3-0CEAACE477E8}" destId="{6D210595-A7F1-47D5-A57C-2B34C571F8F1}" srcOrd="0" destOrd="0" presId="urn:microsoft.com/office/officeart/2024/3/layout/verticalVisualTextBlock1"/>
    <dgm:cxn modelId="{3EE43C30-CF9B-475C-A518-982C352D898E}" type="presOf" srcId="{3A2FE348-58E2-42A1-B15C-8D57B0C044D0}" destId="{2EDF2C9A-6C02-4B05-90AD-2C6D2F18DCD8}" srcOrd="0" destOrd="0" presId="urn:microsoft.com/office/officeart/2024/3/layout/verticalVisualTextBlock1"/>
    <dgm:cxn modelId="{93B44762-9608-434E-90B3-301B70DA2477}" type="presOf" srcId="{13505739-22F9-4BC2-8FD7-BE1E35B61D1E}" destId="{5121541D-20FD-48C3-8FB4-C31F04E9FE8D}" srcOrd="0" destOrd="0" presId="urn:microsoft.com/office/officeart/2024/3/layout/verticalVisualTextBlock1"/>
    <dgm:cxn modelId="{A99AFF66-75E5-4840-B384-9D85BB777AAE}" type="presOf" srcId="{589CE554-C517-46CA-9528-4662E2260242}" destId="{692778CD-9198-4098-8A3C-D32D3D707FE3}" srcOrd="0" destOrd="0" presId="urn:microsoft.com/office/officeart/2024/3/layout/verticalVisualTextBlock1"/>
    <dgm:cxn modelId="{62CA6048-34F2-4F54-945D-2F3A31FB02D6}" srcId="{0D89132A-CE48-46CE-8464-AD25CA5B1222}" destId="{13505739-22F9-4BC2-8FD7-BE1E35B61D1E}" srcOrd="0" destOrd="0" parTransId="{83BFE356-F76D-4A69-B99B-B20E270C7AA7}" sibTransId="{650D0EDA-7638-4173-8B53-68CD816C923F}"/>
    <dgm:cxn modelId="{1E837A48-3FA5-40F1-93DC-BDF62F15E5EA}" type="presOf" srcId="{FC1DF91C-0694-4503-849B-0D0DCD921BCA}" destId="{B74212E5-003D-4241-9957-F5636F02C0CD}" srcOrd="0" destOrd="0" presId="urn:microsoft.com/office/officeart/2024/3/layout/verticalVisualTextBlock1"/>
    <dgm:cxn modelId="{1C5D7852-12EB-4985-8E82-AF426905FF50}" srcId="{12AB62EB-592C-42A3-B7C3-0CEAACE477E8}" destId="{64F8347F-7898-4210-BBB6-C20B40C0C981}" srcOrd="1" destOrd="0" parTransId="{066C6E7B-2471-47FA-A38B-6DFACB732BF6}" sibTransId="{589CE554-C517-46CA-9528-4662E2260242}"/>
    <dgm:cxn modelId="{3498719E-4DF3-4FDA-8483-52AD198C41A0}" srcId="{64F8347F-7898-4210-BBB6-C20B40C0C981}" destId="{FC1DF91C-0694-4503-849B-0D0DCD921BCA}" srcOrd="0" destOrd="0" parTransId="{26673608-4278-4686-B10E-32226B35C9DA}" sibTransId="{D1B5A62A-3746-4C9A-BD2A-833053B5BE89}"/>
    <dgm:cxn modelId="{69AD3BB5-8857-4203-8599-EC835C086D93}" type="presOf" srcId="{AED460E5-047E-4B60-A1B2-A884E0D65C50}" destId="{C3BE1B4F-C8D6-4276-B003-E876B90A8727}" srcOrd="0" destOrd="0" presId="urn:microsoft.com/office/officeart/2024/3/layout/verticalVisualTextBlock1"/>
    <dgm:cxn modelId="{89081DC2-E77F-4B47-9A6E-C78BF64D0C58}" type="presOf" srcId="{0D89132A-CE48-46CE-8464-AD25CA5B1222}" destId="{125E4DAE-E906-40FC-9467-972C1205AF81}" srcOrd="0" destOrd="0" presId="urn:microsoft.com/office/officeart/2024/3/layout/verticalVisualTextBlock1"/>
    <dgm:cxn modelId="{FFD92FCD-383E-451D-A678-770F607BEC67}" type="presOf" srcId="{64F8347F-7898-4210-BBB6-C20B40C0C981}" destId="{9E0A6F41-B8CA-44B6-9413-623220E70761}" srcOrd="0" destOrd="0" presId="urn:microsoft.com/office/officeart/2024/3/layout/verticalVisualTextBlock1"/>
    <dgm:cxn modelId="{D25968D0-14C5-4192-8F48-1028A9C76CCD}" type="presOf" srcId="{08C82AF7-94A3-43DC-AAC0-2C350C92432C}" destId="{A0C57014-5F81-49B0-AD99-8355CB26842B}" srcOrd="0" destOrd="0" presId="urn:microsoft.com/office/officeart/2024/3/layout/verticalVisualTextBlock1"/>
    <dgm:cxn modelId="{5B4979D2-611E-4612-8D88-18FE7F3F98B6}" srcId="{12AB62EB-592C-42A3-B7C3-0CEAACE477E8}" destId="{3A2FE348-58E2-42A1-B15C-8D57B0C044D0}" srcOrd="2" destOrd="0" parTransId="{95FDBEED-5945-4FC9-92E7-3A01520571F4}" sibTransId="{27B63B56-47AE-40E7-A28C-20AB9B644F20}"/>
    <dgm:cxn modelId="{4120B9E4-C555-485C-8F3A-C2D3D3FC8BFF}" srcId="{12AB62EB-592C-42A3-B7C3-0CEAACE477E8}" destId="{0D89132A-CE48-46CE-8464-AD25CA5B1222}" srcOrd="0" destOrd="0" parTransId="{B891F677-1108-43A3-A95E-89B1CC870DA1}" sibTransId="{AED460E5-047E-4B60-A1B2-A884E0D65C50}"/>
    <dgm:cxn modelId="{0597BCE3-79CB-43AE-A662-CBABCBAB1E87}" type="presParOf" srcId="{6D210595-A7F1-47D5-A57C-2B34C571F8F1}" destId="{A3B81C45-084F-4AD5-BD7E-A756C6FD4CA5}" srcOrd="0" destOrd="0" presId="urn:microsoft.com/office/officeart/2024/3/layout/verticalVisualTextBlock1"/>
    <dgm:cxn modelId="{93CADF91-49EA-4EF4-9937-1456D5140C75}" type="presParOf" srcId="{A3B81C45-084F-4AD5-BD7E-A756C6FD4CA5}" destId="{5D70C27F-2199-4E42-A331-C85C4056DB17}" srcOrd="0" destOrd="0" presId="urn:microsoft.com/office/officeart/2024/3/layout/verticalVisualTextBlock1"/>
    <dgm:cxn modelId="{4238C1BE-503D-4A3B-AAFA-56DC69C1EEE3}" type="presParOf" srcId="{A3B81C45-084F-4AD5-BD7E-A756C6FD4CA5}" destId="{125E4DAE-E906-40FC-9467-972C1205AF81}" srcOrd="1" destOrd="0" presId="urn:microsoft.com/office/officeart/2024/3/layout/verticalVisualTextBlock1"/>
    <dgm:cxn modelId="{743BA8AE-2139-4C2C-8ED4-FE5C3A7C5601}" type="presParOf" srcId="{A3B81C45-084F-4AD5-BD7E-A756C6FD4CA5}" destId="{5121541D-20FD-48C3-8FB4-C31F04E9FE8D}" srcOrd="2" destOrd="0" presId="urn:microsoft.com/office/officeart/2024/3/layout/verticalVisualTextBlock1"/>
    <dgm:cxn modelId="{58DCA43D-01C7-4A29-8ACA-4F0F7E375CF2}" type="presParOf" srcId="{6D210595-A7F1-47D5-A57C-2B34C571F8F1}" destId="{C3BE1B4F-C8D6-4276-B003-E876B90A8727}" srcOrd="1" destOrd="0" presId="urn:microsoft.com/office/officeart/2024/3/layout/verticalVisualTextBlock1"/>
    <dgm:cxn modelId="{222954C8-D964-445C-AB23-165792832E56}" type="presParOf" srcId="{6D210595-A7F1-47D5-A57C-2B34C571F8F1}" destId="{1A129507-BD06-4AB5-89B4-6D47D83C158E}" srcOrd="2" destOrd="0" presId="urn:microsoft.com/office/officeart/2024/3/layout/verticalVisualTextBlock1"/>
    <dgm:cxn modelId="{07C8ECC4-52AD-493F-990F-5AE3AA7C4A0C}" type="presParOf" srcId="{1A129507-BD06-4AB5-89B4-6D47D83C158E}" destId="{33AB60B6-50B7-45F1-AE56-518BD0A258A4}" srcOrd="0" destOrd="0" presId="urn:microsoft.com/office/officeart/2024/3/layout/verticalVisualTextBlock1"/>
    <dgm:cxn modelId="{B0F9EDDB-2D75-4DCC-BA7B-2766A4C5A963}" type="presParOf" srcId="{1A129507-BD06-4AB5-89B4-6D47D83C158E}" destId="{9E0A6F41-B8CA-44B6-9413-623220E70761}" srcOrd="1" destOrd="0" presId="urn:microsoft.com/office/officeart/2024/3/layout/verticalVisualTextBlock1"/>
    <dgm:cxn modelId="{416308F9-357F-4F0B-B669-E6D6B473CE32}" type="presParOf" srcId="{1A129507-BD06-4AB5-89B4-6D47D83C158E}" destId="{B74212E5-003D-4241-9957-F5636F02C0CD}" srcOrd="2" destOrd="0" presId="urn:microsoft.com/office/officeart/2024/3/layout/verticalVisualTextBlock1"/>
    <dgm:cxn modelId="{60D3AF24-2156-4265-B277-F786CF93086B}" type="presParOf" srcId="{6D210595-A7F1-47D5-A57C-2B34C571F8F1}" destId="{692778CD-9198-4098-8A3C-D32D3D707FE3}" srcOrd="3" destOrd="0" presId="urn:microsoft.com/office/officeart/2024/3/layout/verticalVisualTextBlock1"/>
    <dgm:cxn modelId="{EBCD3D80-84AC-43A6-A08F-5C1ACE2A5265}" type="presParOf" srcId="{6D210595-A7F1-47D5-A57C-2B34C571F8F1}" destId="{3A93E316-10FE-4650-9FBE-D221CBC9AF78}" srcOrd="4" destOrd="0" presId="urn:microsoft.com/office/officeart/2024/3/layout/verticalVisualTextBlock1"/>
    <dgm:cxn modelId="{4311D23F-C443-4889-83AF-D80BB8706112}" type="presParOf" srcId="{3A93E316-10FE-4650-9FBE-D221CBC9AF78}" destId="{732E1495-9823-499F-9F52-63074076ABEC}" srcOrd="0" destOrd="0" presId="urn:microsoft.com/office/officeart/2024/3/layout/verticalVisualTextBlock1"/>
    <dgm:cxn modelId="{02C06E55-8E27-4ABE-9737-BD0131995EB9}" type="presParOf" srcId="{3A93E316-10FE-4650-9FBE-D221CBC9AF78}" destId="{2EDF2C9A-6C02-4B05-90AD-2C6D2F18DCD8}" srcOrd="1" destOrd="0" presId="urn:microsoft.com/office/officeart/2024/3/layout/verticalVisualTextBlock1"/>
    <dgm:cxn modelId="{5A032570-1039-401B-B110-D96702C79EE2}" type="presParOf" srcId="{3A93E316-10FE-4650-9FBE-D221CBC9AF78}" destId="{A0C57014-5F81-49B0-AD99-8355CB26842B}"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70C27F-2199-4E42-A331-C85C4056DB17}">
      <dsp:nvSpPr>
        <dsp:cNvPr id="0" name=""/>
        <dsp:cNvSpPr/>
      </dsp:nvSpPr>
      <dsp:spPr>
        <a:xfrm>
          <a:off x="0" y="0"/>
          <a:ext cx="1328547" cy="132854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l="19128" r="14124" b="3"/>
          <a:stretch/>
        </a:blipFill>
        <a:ln>
          <a:noFill/>
        </a:ln>
        <a:effectLst/>
      </dsp:spPr>
      <dsp:style>
        <a:lnRef idx="0">
          <a:scrgbClr r="0" g="0" b="0"/>
        </a:lnRef>
        <a:fillRef idx="3">
          <a:scrgbClr r="0" g="0" b="0"/>
        </a:fillRef>
        <a:effectRef idx="2">
          <a:scrgbClr r="0" g="0" b="0"/>
        </a:effectRef>
        <a:fontRef idx="minor">
          <a:schemeClr val="lt1"/>
        </a:fontRef>
      </dsp:style>
    </dsp:sp>
    <dsp:sp modelId="{125E4DAE-E906-40FC-9467-972C1205AF81}">
      <dsp:nvSpPr>
        <dsp:cNvPr id="0" name=""/>
        <dsp:cNvSpPr/>
      </dsp:nvSpPr>
      <dsp:spPr>
        <a:xfrm>
          <a:off x="1508547" y="0"/>
          <a:ext cx="9472589" cy="36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Goal Setting Benefits</a:t>
          </a:r>
        </a:p>
      </dsp:txBody>
      <dsp:txXfrm>
        <a:off x="1508547" y="0"/>
        <a:ext cx="9472589" cy="361366"/>
      </dsp:txXfrm>
    </dsp:sp>
    <dsp:sp modelId="{5121541D-20FD-48C3-8FB4-C31F04E9FE8D}">
      <dsp:nvSpPr>
        <dsp:cNvPr id="0" name=""/>
        <dsp:cNvSpPr/>
      </dsp:nvSpPr>
      <dsp:spPr>
        <a:xfrm>
          <a:off x="1508547" y="361366"/>
          <a:ext cx="9472589" cy="96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Planning helps students set realistic academic and career goals for a successful future.</a:t>
          </a:r>
        </a:p>
      </dsp:txBody>
      <dsp:txXfrm>
        <a:off x="1508547" y="361366"/>
        <a:ext cx="9472589" cy="967181"/>
      </dsp:txXfrm>
    </dsp:sp>
    <dsp:sp modelId="{33AB60B6-50B7-45F1-AE56-518BD0A258A4}">
      <dsp:nvSpPr>
        <dsp:cNvPr id="0" name=""/>
        <dsp:cNvSpPr/>
      </dsp:nvSpPr>
      <dsp:spPr>
        <a:xfrm>
          <a:off x="0" y="1434831"/>
          <a:ext cx="1328547" cy="1328547"/>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l="33250" r="2" b="3"/>
          <a:stretch/>
        </a:blipFill>
        <a:ln>
          <a:noFill/>
        </a:ln>
        <a:effectLst/>
      </dsp:spPr>
      <dsp:style>
        <a:lnRef idx="0">
          <a:scrgbClr r="0" g="0" b="0"/>
        </a:lnRef>
        <a:fillRef idx="3">
          <a:scrgbClr r="0" g="0" b="0"/>
        </a:fillRef>
        <a:effectRef idx="2">
          <a:scrgbClr r="0" g="0" b="0"/>
        </a:effectRef>
        <a:fontRef idx="minor">
          <a:schemeClr val="lt1"/>
        </a:fontRef>
      </dsp:style>
    </dsp:sp>
    <dsp:sp modelId="{9E0A6F41-B8CA-44B6-9413-623220E70761}">
      <dsp:nvSpPr>
        <dsp:cNvPr id="0" name=""/>
        <dsp:cNvSpPr/>
      </dsp:nvSpPr>
      <dsp:spPr>
        <a:xfrm>
          <a:off x="1508547" y="1434831"/>
          <a:ext cx="9472589" cy="36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Exploring Options</a:t>
          </a:r>
        </a:p>
      </dsp:txBody>
      <dsp:txXfrm>
        <a:off x="1508547" y="1434831"/>
        <a:ext cx="9472589" cy="361366"/>
      </dsp:txXfrm>
    </dsp:sp>
    <dsp:sp modelId="{B74212E5-003D-4241-9957-F5636F02C0CD}">
      <dsp:nvSpPr>
        <dsp:cNvPr id="0" name=""/>
        <dsp:cNvSpPr/>
      </dsp:nvSpPr>
      <dsp:spPr>
        <a:xfrm>
          <a:off x="1508547" y="1796197"/>
          <a:ext cx="9472589" cy="96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Early planning allows exploration of various career paths and educational opportunities.</a:t>
          </a:r>
        </a:p>
      </dsp:txBody>
      <dsp:txXfrm>
        <a:off x="1508547" y="1796197"/>
        <a:ext cx="9472589" cy="967181"/>
      </dsp:txXfrm>
    </dsp:sp>
    <dsp:sp modelId="{732E1495-9823-499F-9F52-63074076ABEC}">
      <dsp:nvSpPr>
        <dsp:cNvPr id="0" name=""/>
        <dsp:cNvSpPr/>
      </dsp:nvSpPr>
      <dsp:spPr>
        <a:xfrm>
          <a:off x="0" y="2869663"/>
          <a:ext cx="1328547" cy="132854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l="358" r="32894" b="3"/>
          <a:stretch/>
        </a:blipFill>
        <a:ln>
          <a:noFill/>
        </a:ln>
        <a:effectLst/>
      </dsp:spPr>
      <dsp:style>
        <a:lnRef idx="0">
          <a:scrgbClr r="0" g="0" b="0"/>
        </a:lnRef>
        <a:fillRef idx="3">
          <a:scrgbClr r="0" g="0" b="0"/>
        </a:fillRef>
        <a:effectRef idx="2">
          <a:scrgbClr r="0" g="0" b="0"/>
        </a:effectRef>
        <a:fontRef idx="minor">
          <a:schemeClr val="lt1"/>
        </a:fontRef>
      </dsp:style>
    </dsp:sp>
    <dsp:sp modelId="{2EDF2C9A-6C02-4B05-90AD-2C6D2F18DCD8}">
      <dsp:nvSpPr>
        <dsp:cNvPr id="0" name=""/>
        <dsp:cNvSpPr/>
      </dsp:nvSpPr>
      <dsp:spPr>
        <a:xfrm>
          <a:off x="1508547" y="2869663"/>
          <a:ext cx="9472589" cy="3613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Parental Support Role</a:t>
          </a:r>
        </a:p>
      </dsp:txBody>
      <dsp:txXfrm>
        <a:off x="1508547" y="2869663"/>
        <a:ext cx="9472589" cy="361366"/>
      </dsp:txXfrm>
    </dsp:sp>
    <dsp:sp modelId="{A0C57014-5F81-49B0-AD99-8355CB26842B}">
      <dsp:nvSpPr>
        <dsp:cNvPr id="0" name=""/>
        <dsp:cNvSpPr/>
      </dsp:nvSpPr>
      <dsp:spPr>
        <a:xfrm>
          <a:off x="1508547" y="3231029"/>
          <a:ext cx="9472589" cy="967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Involvement of parents provides essential support and guidance during planning.</a:t>
          </a:r>
        </a:p>
      </dsp:txBody>
      <dsp:txXfrm>
        <a:off x="1508547" y="3231029"/>
        <a:ext cx="9472589" cy="967181"/>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4EBB546-5C1C-4167-B829-2BF558BB069A}" type="datetimeFigureOut">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4C0477-9468-4131-806E-E84E2E29CBB8}" type="slidenum">
              <a:t>‹#›</a:t>
            </a:fld>
            <a:endParaRPr lang="en-US"/>
          </a:p>
        </p:txBody>
      </p:sp>
    </p:spTree>
    <p:extLst>
      <p:ext uri="{BB962C8B-B14F-4D97-AF65-F5344CB8AC3E}">
        <p14:creationId xmlns:p14="http://schemas.microsoft.com/office/powerpoint/2010/main" val="20535271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52BF14BB-5752-4757-98D5-D0A55070B6AA}" type="slidenum">
              <a:t>1</a:t>
            </a:fld>
            <a:endParaRPr lang="en-US"/>
          </a:p>
        </p:txBody>
      </p:sp>
    </p:spTree>
    <p:extLst>
      <p:ext uri="{BB962C8B-B14F-4D97-AF65-F5344CB8AC3E}">
        <p14:creationId xmlns:p14="http://schemas.microsoft.com/office/powerpoint/2010/main" val="1998814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Welcome and Overview, Importance of Planning</a:t>
            </a:r>
          </a:p>
        </p:txBody>
      </p:sp>
      <p:sp>
        <p:nvSpPr>
          <p:cNvPr id="4" name="Slide Number Placeholder 3"/>
          <p:cNvSpPr>
            <a:spLocks noGrp="1"/>
          </p:cNvSpPr>
          <p:nvPr>
            <p:ph type="sldNum" sz="quarter" idx="5"/>
          </p:nvPr>
        </p:nvSpPr>
        <p:spPr/>
        <p:txBody>
          <a:bodyPr/>
          <a:lstStyle/>
          <a:p>
            <a:fld id="{52BF14BB-5752-4757-98D5-D0A55070B6AA}" type="slidenum">
              <a:t>2</a:t>
            </a:fld>
            <a:endParaRPr lang="en-US"/>
          </a:p>
        </p:txBody>
      </p:sp>
    </p:spTree>
    <p:extLst>
      <p:ext uri="{BB962C8B-B14F-4D97-AF65-F5344CB8AC3E}">
        <p14:creationId xmlns:p14="http://schemas.microsoft.com/office/powerpoint/2010/main" val="1098938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Welcome students and parents to this informative presentation on college and career exploration tailored specifically for Florida public high school students. This session aims to provide a comprehensive understanding of the various pathways available after high school, including college options, career opportunities, and the requirements needed to pursue them. By exploring these topics, students and parents will be better equipped to make informed decisions about the future. Whether the goal is to attend a university, enroll in a technical program, or enter the workforce, this presentation will guide you through the essential steps and resources available to support your journey.</a:t>
            </a:r>
          </a:p>
        </p:txBody>
      </p:sp>
      <p:sp>
        <p:nvSpPr>
          <p:cNvPr id="4" name="Slide Number Placeholder 3"/>
          <p:cNvSpPr>
            <a:spLocks noGrp="1"/>
          </p:cNvSpPr>
          <p:nvPr>
            <p:ph type="sldNum" sz="quarter" idx="5"/>
          </p:nvPr>
        </p:nvSpPr>
        <p:spPr/>
        <p:txBody>
          <a:bodyPr/>
          <a:lstStyle/>
          <a:p>
            <a:fld id="{52BF14BB-5752-4757-98D5-D0A55070B6AA}" type="slidenum">
              <a:t>3</a:t>
            </a:fld>
            <a:endParaRPr lang="en-US"/>
          </a:p>
        </p:txBody>
      </p:sp>
    </p:spTree>
    <p:extLst>
      <p:ext uri="{BB962C8B-B14F-4D97-AF65-F5344CB8AC3E}">
        <p14:creationId xmlns:p14="http://schemas.microsoft.com/office/powerpoint/2010/main" val="7048721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Planning for college and career is a critical step in a student's educational journey. It helps students set realistic goals, understand the various options available, and prepare effectively for life after high school. Early planning allows students to align their academic efforts with their career aspirations, explore different fields of interest, and identify the necessary qualifications and experiences needed to succeed. For parents, being involved in this process ensures that they can provide the necessary support and guidance. Together, students and parents can navigate the complexities of post-secondary education and career choices with confidence and clarity.</a:t>
            </a:r>
          </a:p>
        </p:txBody>
      </p:sp>
      <p:sp>
        <p:nvSpPr>
          <p:cNvPr id="4" name="Slide Number Placeholder 3"/>
          <p:cNvSpPr>
            <a:spLocks noGrp="1"/>
          </p:cNvSpPr>
          <p:nvPr>
            <p:ph type="sldNum" sz="quarter" idx="5"/>
          </p:nvPr>
        </p:nvSpPr>
        <p:spPr/>
        <p:txBody>
          <a:bodyPr/>
          <a:lstStyle/>
          <a:p>
            <a:fld id="{52BF14BB-5752-4757-98D5-D0A55070B6AA}" type="slidenum">
              <a:t>4</a:t>
            </a:fld>
            <a:endParaRPr lang="en-US"/>
          </a:p>
        </p:txBody>
      </p:sp>
    </p:spTree>
    <p:extLst>
      <p:ext uri="{BB962C8B-B14F-4D97-AF65-F5344CB8AC3E}">
        <p14:creationId xmlns:p14="http://schemas.microsoft.com/office/powerpoint/2010/main" val="2291107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Florida High School Graduation Requirements, College Pathways, Career Pathways</a:t>
            </a:r>
          </a:p>
        </p:txBody>
      </p:sp>
      <p:sp>
        <p:nvSpPr>
          <p:cNvPr id="4" name="Slide Number Placeholder 3"/>
          <p:cNvSpPr>
            <a:spLocks noGrp="1"/>
          </p:cNvSpPr>
          <p:nvPr>
            <p:ph type="sldNum" sz="quarter" idx="5"/>
          </p:nvPr>
        </p:nvSpPr>
        <p:spPr/>
        <p:txBody>
          <a:bodyPr/>
          <a:lstStyle/>
          <a:p>
            <a:fld id="{52BF14BB-5752-4757-98D5-D0A55070B6AA}" type="slidenum">
              <a:t>5</a:t>
            </a:fld>
            <a:endParaRPr lang="en-US"/>
          </a:p>
        </p:txBody>
      </p:sp>
    </p:spTree>
    <p:extLst>
      <p:ext uri="{BB962C8B-B14F-4D97-AF65-F5344CB8AC3E}">
        <p14:creationId xmlns:p14="http://schemas.microsoft.com/office/powerpoint/2010/main" val="39517561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Florida offers a variety of college pathways for high school graduates. These include state universities, community colleges, technical colleges, and private institutions. Each pathway has its own set of admission requirements, program offerings, and career outcomes. State universities typically offer four-year degree programs, while community colleges provide two-year associate degrees and transfer opportunities. Technical colleges focus on vocational training and certifications, and private institutions may offer specialized programs. Exploring these options allows students to choose a path that aligns with their interests, academic strengths, and career goals.</a:t>
            </a:r>
          </a:p>
        </p:txBody>
      </p:sp>
      <p:sp>
        <p:nvSpPr>
          <p:cNvPr id="4" name="Slide Number Placeholder 3"/>
          <p:cNvSpPr>
            <a:spLocks noGrp="1"/>
          </p:cNvSpPr>
          <p:nvPr>
            <p:ph type="sldNum" sz="quarter" idx="5"/>
          </p:nvPr>
        </p:nvSpPr>
        <p:spPr/>
        <p:txBody>
          <a:bodyPr/>
          <a:lstStyle/>
          <a:p>
            <a:fld id="{52BF14BB-5752-4757-98D5-D0A55070B6AA}" type="slidenum">
              <a:t>6</a:t>
            </a:fld>
            <a:endParaRPr lang="en-US"/>
          </a:p>
        </p:txBody>
      </p:sp>
    </p:spTree>
    <p:extLst>
      <p:ext uri="{BB962C8B-B14F-4D97-AF65-F5344CB8AC3E}">
        <p14:creationId xmlns:p14="http://schemas.microsoft.com/office/powerpoint/2010/main" val="23329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Career pathways in Florida include Career and Technical Education (CTE) programs, apprenticeships, and direct workforce entry with certifications. CTE programs provide hands-on training in fields such as healthcare, information technology, and automotive services. Apprenticeships combine classroom instruction with on-the-job training, offering a practical route to employment. Certifications validate specific skills and can enhance job prospects. These pathways are ideal for students who prefer a more direct route to employment or wish to gain experience while continuing their education. Parents can help by encouraging exploration of these options and supporting their child's career interests.</a:t>
            </a:r>
          </a:p>
        </p:txBody>
      </p:sp>
      <p:sp>
        <p:nvSpPr>
          <p:cNvPr id="4" name="Slide Number Placeholder 3"/>
          <p:cNvSpPr>
            <a:spLocks noGrp="1"/>
          </p:cNvSpPr>
          <p:nvPr>
            <p:ph type="sldNum" sz="quarter" idx="5"/>
          </p:nvPr>
        </p:nvSpPr>
        <p:spPr/>
        <p:txBody>
          <a:bodyPr/>
          <a:lstStyle/>
          <a:p>
            <a:fld id="{52BF14BB-5752-4757-98D5-D0A55070B6AA}" type="slidenum">
              <a:t>7</a:t>
            </a:fld>
            <a:endParaRPr lang="en-US"/>
          </a:p>
        </p:txBody>
      </p:sp>
    </p:spTree>
    <p:extLst>
      <p:ext uri="{BB962C8B-B14F-4D97-AF65-F5344CB8AC3E}">
        <p14:creationId xmlns:p14="http://schemas.microsoft.com/office/powerpoint/2010/main" val="1976957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Exploration Tools, College Admission Requirements, Financial Aid Options</a:t>
            </a:r>
          </a:p>
        </p:txBody>
      </p:sp>
      <p:sp>
        <p:nvSpPr>
          <p:cNvPr id="4" name="Slide Number Placeholder 3"/>
          <p:cNvSpPr>
            <a:spLocks noGrp="1"/>
          </p:cNvSpPr>
          <p:nvPr>
            <p:ph type="sldNum" sz="quarter" idx="5"/>
          </p:nvPr>
        </p:nvSpPr>
        <p:spPr/>
        <p:txBody>
          <a:bodyPr/>
          <a:lstStyle/>
          <a:p>
            <a:fld id="{52BF14BB-5752-4757-98D5-D0A55070B6AA}" type="slidenum">
              <a:t>8</a:t>
            </a:fld>
            <a:endParaRPr lang="en-US"/>
          </a:p>
        </p:txBody>
      </p:sp>
    </p:spTree>
    <p:extLst>
      <p:ext uri="{BB962C8B-B14F-4D97-AF65-F5344CB8AC3E}">
        <p14:creationId xmlns:p14="http://schemas.microsoft.com/office/powerpoint/2010/main" val="40536939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Several tools are available to help Florida students explore college and career options. FloridaShines.org and MyCareerShines offer comprehensive resources for academic planning and career exploration. The College Board provides information on standardized testing and college admissions. Naviance, if available at the school, supports goal setting and college applications. These platforms allow students to research institutions, compare programs, and assess career interests. Utilizing these tools can make the planning process more manageable and effective. Parents should encourage their children to regularly use these resources and discuss findings together.</a:t>
            </a:r>
          </a:p>
        </p:txBody>
      </p:sp>
      <p:sp>
        <p:nvSpPr>
          <p:cNvPr id="4" name="Slide Number Placeholder 3"/>
          <p:cNvSpPr>
            <a:spLocks noGrp="1"/>
          </p:cNvSpPr>
          <p:nvPr>
            <p:ph type="sldNum" sz="quarter" idx="5"/>
          </p:nvPr>
        </p:nvSpPr>
        <p:spPr/>
        <p:txBody>
          <a:bodyPr/>
          <a:lstStyle/>
          <a:p>
            <a:fld id="{52BF14BB-5752-4757-98D5-D0A55070B6AA}" type="slidenum">
              <a:t>10</a:t>
            </a:fld>
            <a:endParaRPr lang="en-US"/>
          </a:p>
        </p:txBody>
      </p:sp>
    </p:spTree>
    <p:extLst>
      <p:ext uri="{BB962C8B-B14F-4D97-AF65-F5344CB8AC3E}">
        <p14:creationId xmlns:p14="http://schemas.microsoft.com/office/powerpoint/2010/main" val="3937503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College admission requirements vary by institution but generally include GPA, standardized test scores (SAT/ACT), extracurricular activities, personal statements, and recommendation letters. A strong academic record demonstrates readiness for college-level work, while involvement in extracurriculars showcases leadership and commitment. Personal statements provide insight into a student's goals and character, and recommendation letters offer external validation. Preparing for these requirements early ensures that students can present a well-rounded application. Parents can assist by helping gather documents, reviewing essays, and encouraging participation in meaningful activities.</a:t>
            </a:r>
          </a:p>
        </p:txBody>
      </p:sp>
      <p:sp>
        <p:nvSpPr>
          <p:cNvPr id="4" name="Slide Number Placeholder 3"/>
          <p:cNvSpPr>
            <a:spLocks noGrp="1"/>
          </p:cNvSpPr>
          <p:nvPr>
            <p:ph type="sldNum" sz="quarter" idx="5"/>
          </p:nvPr>
        </p:nvSpPr>
        <p:spPr/>
        <p:txBody>
          <a:bodyPr/>
          <a:lstStyle/>
          <a:p>
            <a:fld id="{52BF14BB-5752-4757-98D5-D0A55070B6AA}" type="slidenum">
              <a:t>11</a:t>
            </a:fld>
            <a:endParaRPr lang="en-US"/>
          </a:p>
        </p:txBody>
      </p:sp>
    </p:spTree>
    <p:extLst>
      <p:ext uri="{BB962C8B-B14F-4D97-AF65-F5344CB8AC3E}">
        <p14:creationId xmlns:p14="http://schemas.microsoft.com/office/powerpoint/2010/main" val="3999069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65D34-3A8F-E2A3-E31C-5E59A21DA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824A1F-345B-066A-44C8-8725EA1CBE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8CE41-FA0B-4605-F337-A4D66A4E72C5}"/>
              </a:ext>
            </a:extLst>
          </p:cNvPr>
          <p:cNvSpPr>
            <a:spLocks noGrp="1"/>
          </p:cNvSpPr>
          <p:nvPr>
            <p:ph type="body" idx="1"/>
          </p:nvPr>
        </p:nvSpPr>
        <p:spPr/>
        <p:txBody>
          <a:bodyPr/>
          <a:lstStyle/>
          <a:p>
            <a:r>
              <a:rPr lang="en-US"/>
              <a:t>
College admission requirements vary by institution but generally include GPA, standardized test scores (SAT/ACT), extracurricular activities, personal statements, and recommendation letters. A strong academic record demonstrates readiness for college-level work, while involvement in extracurriculars showcases leadership and commitment. Personal statements provide insight into a student's goals and character, and recommendation letters offer external validation. Preparing for these requirements early ensures that students can present a well-rounded application. Parents can assist by helping gather documents, reviewing essays, and encouraging participation in meaningful activities.</a:t>
            </a:r>
          </a:p>
        </p:txBody>
      </p:sp>
      <p:sp>
        <p:nvSpPr>
          <p:cNvPr id="4" name="Slide Number Placeholder 3">
            <a:extLst>
              <a:ext uri="{FF2B5EF4-FFF2-40B4-BE49-F238E27FC236}">
                <a16:creationId xmlns:a16="http://schemas.microsoft.com/office/drawing/2014/main" id="{D6E3478D-A252-4891-0D57-6E02C95CB0DA}"/>
              </a:ext>
            </a:extLst>
          </p:cNvPr>
          <p:cNvSpPr>
            <a:spLocks noGrp="1"/>
          </p:cNvSpPr>
          <p:nvPr>
            <p:ph type="sldNum" sz="quarter" idx="5"/>
          </p:nvPr>
        </p:nvSpPr>
        <p:spPr/>
        <p:txBody>
          <a:bodyPr/>
          <a:lstStyle/>
          <a:p>
            <a:fld id="{52BF14BB-5752-4757-98D5-D0A55070B6AA}" type="slidenum">
              <a:t>14</a:t>
            </a:fld>
            <a:endParaRPr lang="en-US"/>
          </a:p>
        </p:txBody>
      </p:sp>
    </p:spTree>
    <p:extLst>
      <p:ext uri="{BB962C8B-B14F-4D97-AF65-F5344CB8AC3E}">
        <p14:creationId xmlns:p14="http://schemas.microsoft.com/office/powerpoint/2010/main" val="1664053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Parent Involvement, Next Steps for Students and Parents</a:t>
            </a:r>
          </a:p>
        </p:txBody>
      </p:sp>
      <p:sp>
        <p:nvSpPr>
          <p:cNvPr id="4" name="Slide Number Placeholder 3"/>
          <p:cNvSpPr>
            <a:spLocks noGrp="1"/>
          </p:cNvSpPr>
          <p:nvPr>
            <p:ph type="sldNum" sz="quarter" idx="5"/>
          </p:nvPr>
        </p:nvSpPr>
        <p:spPr/>
        <p:txBody>
          <a:bodyPr/>
          <a:lstStyle/>
          <a:p>
            <a:fld id="{52BF14BB-5752-4757-98D5-D0A55070B6AA}" type="slidenum">
              <a:t>16</a:t>
            </a:fld>
            <a:endParaRPr lang="en-US"/>
          </a:p>
        </p:txBody>
      </p:sp>
    </p:spTree>
    <p:extLst>
      <p:ext uri="{BB962C8B-B14F-4D97-AF65-F5344CB8AC3E}">
        <p14:creationId xmlns:p14="http://schemas.microsoft.com/office/powerpoint/2010/main" val="853803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To begin the journey toward college and career success, students and parents should schedule a meeting with the school counselor to discuss goals and available resources. Exploring interests through assessments and research helps identify suitable pathways. Researching colleges and careers provides insight into requirements and opportunities. Creating a plan and timeline ensures that tasks are completed in a timely manner. Staying organized and proactive throughout high school will lead to better outcomes. Parents and students should work together to monitor progress and adjust plans as needed.</a:t>
            </a:r>
          </a:p>
        </p:txBody>
      </p:sp>
      <p:sp>
        <p:nvSpPr>
          <p:cNvPr id="4" name="Slide Number Placeholder 3"/>
          <p:cNvSpPr>
            <a:spLocks noGrp="1"/>
          </p:cNvSpPr>
          <p:nvPr>
            <p:ph type="sldNum" sz="quarter" idx="5"/>
          </p:nvPr>
        </p:nvSpPr>
        <p:spPr/>
        <p:txBody>
          <a:bodyPr/>
          <a:lstStyle/>
          <a:p>
            <a:fld id="{52BF14BB-5752-4757-98D5-D0A55070B6AA}" type="slidenum">
              <a:t>17</a:t>
            </a:fld>
            <a:endParaRPr lang="en-US"/>
          </a:p>
        </p:txBody>
      </p:sp>
    </p:spTree>
    <p:extLst>
      <p:ext uri="{BB962C8B-B14F-4D97-AF65-F5344CB8AC3E}">
        <p14:creationId xmlns:p14="http://schemas.microsoft.com/office/powerpoint/2010/main" val="18104357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Parental involvement plays a vital role in a student's college and career planning. Parents can support academic success by encouraging good study habits and staying informed about school requirements. They should also promote exploration by discussing interests and attending college and career events. Assisting with applications and financial aid processes ensures that students meet deadlines and submit accurate information. Active engagement helps students feel supported and confident in their decisions. Building a collaborative relationship with school counselors and educators further enhances the planning process.</a:t>
            </a:r>
          </a:p>
        </p:txBody>
      </p:sp>
      <p:sp>
        <p:nvSpPr>
          <p:cNvPr id="4" name="Slide Number Placeholder 3"/>
          <p:cNvSpPr>
            <a:spLocks noGrp="1"/>
          </p:cNvSpPr>
          <p:nvPr>
            <p:ph type="sldNum" sz="quarter" idx="5"/>
          </p:nvPr>
        </p:nvSpPr>
        <p:spPr/>
        <p:txBody>
          <a:bodyPr/>
          <a:lstStyle/>
          <a:p>
            <a:fld id="{52BF14BB-5752-4757-98D5-D0A55070B6AA}" type="slidenum">
              <a:t>18</a:t>
            </a:fld>
            <a:endParaRPr lang="en-US"/>
          </a:p>
        </p:txBody>
      </p:sp>
    </p:spTree>
    <p:extLst>
      <p:ext uri="{BB962C8B-B14F-4D97-AF65-F5344CB8AC3E}">
        <p14:creationId xmlns:p14="http://schemas.microsoft.com/office/powerpoint/2010/main" val="14502732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96332"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5503863" y="1354138"/>
            <a:ext cx="5322887"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914400" y="831992"/>
            <a:ext cx="5897880" cy="4258956"/>
          </a:xfrm>
          <a:solidFill>
            <a:schemeClr val="bg2"/>
          </a:solidFill>
        </p:spPr>
        <p:txBody>
          <a:bodyPr lIns="182880" rIns="228600" bIns="91440" anchor="b">
            <a:normAutofit/>
          </a:bodyPr>
          <a:lstStyle>
            <a:lvl1pPr algn="r">
              <a:lnSpc>
                <a:spcPct val="80000"/>
              </a:lnSpc>
              <a:defRPr sz="7200">
                <a:solidFill>
                  <a:schemeClr val="accent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05431" y="5372809"/>
            <a:ext cx="2364946" cy="909119"/>
          </a:xfrm>
          <a:solidFill>
            <a:schemeClr val="bg2"/>
          </a:solidFill>
        </p:spPr>
        <p:txBody>
          <a:bodyPr vert="horz" lIns="91440" tIns="45720" rIns="91440" bIns="45720" rtlCol="0" anchor="b">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547529" y="612251"/>
            <a:ext cx="2070397" cy="518965"/>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7326" y="5229935"/>
            <a:ext cx="1223795" cy="365125"/>
          </a:xfrm>
          <a:solidFill>
            <a:schemeClr val="bg2"/>
          </a:solidFill>
        </p:spPr>
        <p:txBody>
          <a:bodyPr rIns="182880"/>
          <a:lstStyle/>
          <a:p>
            <a:fld id="{F695BADC-4FD4-44DC-8CD5-A8F9C57A8D9D}"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01400" y="6029866"/>
            <a:ext cx="461438"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346069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2986" y="265728"/>
            <a:ext cx="10981137"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2986" y="1736176"/>
            <a:ext cx="10981137" cy="4198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D849E410-BE9E-427B-BCB5-604E33C4348E}"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608304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703AEE2D-28E0-27BB-C888-0E680A8672DD}"/>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9" name="Picture Placeholder 18">
            <a:extLst>
              <a:ext uri="{FF2B5EF4-FFF2-40B4-BE49-F238E27FC236}">
                <a16:creationId xmlns:a16="http://schemas.microsoft.com/office/drawing/2014/main" id="{A4559E1C-1A97-34BF-0042-9A52A91DA7B8}"/>
              </a:ext>
            </a:extLst>
          </p:cNvPr>
          <p:cNvSpPr>
            <a:spLocks noGrp="1"/>
          </p:cNvSpPr>
          <p:nvPr>
            <p:ph type="pic" sz="quarter" idx="13" hasCustomPrompt="1"/>
          </p:nvPr>
        </p:nvSpPr>
        <p:spPr>
          <a:xfrm>
            <a:off x="0" y="0"/>
            <a:ext cx="8077200" cy="5486400"/>
          </a:xfrm>
          <a:custGeom>
            <a:avLst/>
            <a:gdLst>
              <a:gd name="connsiteX0" fmla="*/ 0 w 8077200"/>
              <a:gd name="connsiteY0" fmla="*/ 0 h 5486400"/>
              <a:gd name="connsiteX1" fmla="*/ 8077200 w 8077200"/>
              <a:gd name="connsiteY1" fmla="*/ 0 h 5486400"/>
              <a:gd name="connsiteX2" fmla="*/ 8077200 w 8077200"/>
              <a:gd name="connsiteY2" fmla="*/ 3429000 h 5486400"/>
              <a:gd name="connsiteX3" fmla="*/ 4003452 w 8077200"/>
              <a:gd name="connsiteY3" fmla="*/ 3429000 h 5486400"/>
              <a:gd name="connsiteX4" fmla="*/ 4003452 w 8077200"/>
              <a:gd name="connsiteY4" fmla="*/ 5486400 h 5486400"/>
              <a:gd name="connsiteX5" fmla="*/ 0 w 8077200"/>
              <a:gd name="connsiteY5" fmla="*/ 548640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77200" h="5486400">
                <a:moveTo>
                  <a:pt x="0" y="0"/>
                </a:moveTo>
                <a:lnTo>
                  <a:pt x="8077200" y="0"/>
                </a:lnTo>
                <a:lnTo>
                  <a:pt x="8077200" y="3429000"/>
                </a:lnTo>
                <a:lnTo>
                  <a:pt x="4003452" y="3429000"/>
                </a:lnTo>
                <a:lnTo>
                  <a:pt x="4003452" y="5486400"/>
                </a:lnTo>
                <a:lnTo>
                  <a:pt x="0" y="54864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004737" y="3339967"/>
            <a:ext cx="6838935" cy="2657530"/>
          </a:xfrm>
          <a:solidFill>
            <a:schemeClr val="bg2"/>
          </a:solidFill>
        </p:spPr>
        <p:txBody>
          <a:bodyPr vert="horz" lIns="137160" tIns="228600" rIns="91440" bIns="137160" rtlCol="0" anchor="t">
            <a:normAutofit/>
          </a:bodyPr>
          <a:lstStyle>
            <a:lvl1pPr>
              <a:lnSpc>
                <a:spcPct val="80000"/>
              </a:lnSpc>
              <a:defRPr lang="en-US" sz="68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4004737" y="5997496"/>
            <a:ext cx="6881278" cy="582705"/>
          </a:xfrm>
        </p:spPr>
        <p:txBody>
          <a:bodyPr vert="horz" lIns="164592" tIns="45720" rIns="91440" bIns="45720" rtlCol="0">
            <a:normAutofit/>
          </a:bodyPr>
          <a:lstStyle>
            <a:lvl1pPr marL="0" indent="0">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465270" y="446266"/>
            <a:ext cx="3156629" cy="582705"/>
          </a:xfrm>
          <a:solidFill>
            <a:schemeClr val="bg2"/>
          </a:solidFill>
        </p:spPr>
        <p:txBody>
          <a:bodyPr anchor="ct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90996" y="5229935"/>
            <a:ext cx="1223793" cy="365125"/>
          </a:xfrm>
          <a:solidFill>
            <a:schemeClr val="bg2"/>
          </a:solidFill>
        </p:spPr>
        <p:txBody>
          <a:bodyPr rIns="182880"/>
          <a:lstStyle/>
          <a:p>
            <a:fld id="{FA9F19E7-5A41-482B-8FA2-1C0353416DB6}"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19688" y="6029868"/>
            <a:ext cx="429372"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643041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791" y="1371600"/>
            <a:ext cx="6706392"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4133850" y="685799"/>
            <a:ext cx="6373670" cy="2743201"/>
          </a:xfrm>
          <a:solidFill>
            <a:schemeClr val="bg2"/>
          </a:solidFill>
        </p:spPr>
        <p:txBody>
          <a:bodyPr vert="horz" lIns="182880" tIns="45720" rIns="91440" bIns="91440" rtlCol="0" anchor="b">
            <a:normAutofit/>
          </a:bodyPr>
          <a:lstStyle>
            <a:lvl1pPr>
              <a:lnSpc>
                <a:spcPct val="80000"/>
              </a:lnSpc>
              <a:defRPr lang="en-US" sz="6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7500457" y="5570290"/>
            <a:ext cx="4114799" cy="699518"/>
          </a:xfrm>
        </p:spPr>
        <p:txBody>
          <a:bodyPr vert="horz" lIns="91440" tIns="45720" rIns="91440" bIns="45720" rtlCol="0" anchor="b">
            <a:normAutofit/>
          </a:bodyPr>
          <a:lstStyle>
            <a:lvl1pPr marL="0" indent="0" algn="r">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45716" y="508084"/>
            <a:ext cx="429372" cy="365125"/>
          </a:xfrm>
          <a:noFill/>
        </p:spPr>
        <p:txBody>
          <a:bodyPr/>
          <a:lstStyle/>
          <a:p>
            <a:fld id="{27F8DDA4-3B80-4E8A-A8F5-521F73BF9127}" type="slidenum">
              <a:rPr lang="en-US" smtClean="0"/>
              <a:t>‹#›</a:t>
            </a:fld>
            <a:endParaRPr lang="en-US"/>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603663" y="508084"/>
            <a:ext cx="1203320" cy="365125"/>
          </a:xfrm>
          <a:solidFill>
            <a:schemeClr val="bg2"/>
          </a:solidFill>
        </p:spPr>
        <p:txBody>
          <a:bodyPr/>
          <a:lstStyle>
            <a:lvl1pPr algn="l">
              <a:defRPr/>
            </a:lvl1pPr>
          </a:lstStyle>
          <a:p>
            <a:fld id="{D666FC17-48E9-4EB3-BB0E-C81F4FBF1D65}" type="datetime1">
              <a:rPr lang="en-US" smtClean="0"/>
              <a:t>9/29/2026</a:t>
            </a:fld>
            <a:endParaRPr lang="en-US"/>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10134603" y="612063"/>
            <a:ext cx="1487296" cy="478334"/>
          </a:xfrm>
          <a:solidFill>
            <a:schemeClr val="bg2"/>
          </a:solidFill>
        </p:spPr>
        <p:txBody>
          <a:bodyPr anchor="t"/>
          <a:lstStyle>
            <a:lvl1pPr algn="r">
              <a:defRPr sz="1050"/>
            </a:lvl1pPr>
          </a:lstStyle>
          <a:p>
            <a:r>
              <a:rPr lang="en-US"/>
              <a:t>Sample Footer Text</a:t>
            </a:r>
          </a:p>
        </p:txBody>
      </p:sp>
    </p:spTree>
    <p:extLst>
      <p:ext uri="{BB962C8B-B14F-4D97-AF65-F5344CB8AC3E}">
        <p14:creationId xmlns:p14="http://schemas.microsoft.com/office/powerpoint/2010/main" val="2721082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687188" y="1339110"/>
            <a:ext cx="0" cy="33528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923544" y="6212428"/>
            <a:ext cx="10326625"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Lst>
          </p:cNvPr>
          <p:cNvSpPr>
            <a:spLocks noGrp="1"/>
          </p:cNvSpPr>
          <p:nvPr>
            <p:ph type="pic" sz="quarter" idx="14" hasCustomPrompt="1"/>
          </p:nvPr>
        </p:nvSpPr>
        <p:spPr>
          <a:xfrm>
            <a:off x="4800600" y="1371600"/>
            <a:ext cx="6705599" cy="4191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500213" y="3447288"/>
            <a:ext cx="5852160" cy="3072792"/>
          </a:xfrm>
          <a:solidFill>
            <a:schemeClr val="bg2"/>
          </a:solidFill>
        </p:spPr>
        <p:txBody>
          <a:bodyPr vert="horz" lIns="182880" tIns="45720" rIns="228600" bIns="91440" rtlCol="0" anchor="b">
            <a:normAutofit/>
          </a:bodyPr>
          <a:lstStyle>
            <a:lvl1pPr>
              <a:lnSpc>
                <a:spcPct val="80000"/>
              </a:lnSpc>
              <a:defRPr lang="en-US" sz="72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92362" y="612648"/>
            <a:ext cx="3248116" cy="758952"/>
          </a:xfrm>
          <a:solidFill>
            <a:schemeClr val="bg2"/>
          </a:solidFill>
        </p:spPr>
        <p:txBody>
          <a:bodyPr vert="horz" lIns="91440" tIns="45720" rIns="91440" bIns="45720" rtlCol="0">
            <a:normAutofit/>
          </a:bodyPr>
          <a:lstStyle>
            <a:lvl1pPr marL="0" indent="0">
              <a:lnSpc>
                <a:spcPct val="100000"/>
              </a:lnSpc>
              <a:buNone/>
              <a:defRPr lang="en-US" sz="1600" cap="all" baseline="0" dirty="0">
                <a:solidFill>
                  <a:schemeClr val="accent3">
                    <a:lumMod val="75000"/>
                  </a:schemeClr>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8763000" y="620267"/>
            <a:ext cx="2854926" cy="443682"/>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9973610" y="6055170"/>
            <a:ext cx="1256738" cy="365125"/>
          </a:xfrm>
          <a:solidFill>
            <a:schemeClr val="bg2"/>
          </a:solidFill>
        </p:spPr>
        <p:txBody>
          <a:bodyPr/>
          <a:lstStyle/>
          <a:p>
            <a:fld id="{4C6CA39F-8041-4925-BD95-F0F6BD0D2137}"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30348" y="6055170"/>
            <a:ext cx="461440"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869205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0489" y="1054208"/>
            <a:ext cx="0" cy="47819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73753" y="355601"/>
            <a:ext cx="8275505" cy="1693334"/>
          </a:xfrm>
          <a:noFill/>
        </p:spPr>
        <p:txBody>
          <a:bodyPr vert="horz" lIns="91440" tIns="45720" rIns="91440" bIns="137160" rtlCol="0" anchor="b">
            <a:normAutofit/>
          </a:bodyPr>
          <a:lstStyle>
            <a:lvl1pPr>
              <a:lnSpc>
                <a:spcPct val="80000"/>
              </a:lnSpc>
              <a:defRPr lang="en-US" sz="58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73752" y="1902527"/>
            <a:ext cx="8275504" cy="49802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1" y="2441123"/>
            <a:ext cx="10495289" cy="4416877"/>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753600" y="613218"/>
            <a:ext cx="1865242" cy="535746"/>
          </a:xfrm>
          <a:solidFill>
            <a:schemeClr val="bg2"/>
          </a:solid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880856" y="5137717"/>
            <a:ext cx="1256738" cy="365125"/>
          </a:xfrm>
          <a:solidFill>
            <a:schemeClr val="bg2"/>
          </a:solidFill>
        </p:spPr>
        <p:txBody>
          <a:bodyPr/>
          <a:lstStyle/>
          <a:p>
            <a:fld id="{A198F7BC-ABFF-4CAB-9ECC-8B1B0BCD965C}"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186803" y="6029867"/>
            <a:ext cx="461440"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55801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6">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84A713A6-3149-A53D-DA59-E54D39D6841D}"/>
              </a:ext>
              <a:ext uri="{C183D7F6-B498-43B3-948B-1728B52AA6E4}">
                <adec:decorative xmlns:adec="http://schemas.microsoft.com/office/drawing/2017/decorative" val="1"/>
              </a:ext>
            </a:extLst>
          </p:cNvPr>
          <p:cNvCxnSpPr>
            <a:cxnSpLocks/>
          </p:cNvCxnSpPr>
          <p:nvPr/>
        </p:nvCxnSpPr>
        <p:spPr>
          <a:xfrm>
            <a:off x="11502284" y="760367"/>
            <a:ext cx="0" cy="538734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34070" y="4370832"/>
            <a:ext cx="9546250" cy="1668980"/>
          </a:xfrm>
          <a:solidFill>
            <a:schemeClr val="bg2"/>
          </a:solidFill>
        </p:spPr>
        <p:txBody>
          <a:bodyPr vert="horz" lIns="91440" tIns="45720" rIns="91440" bIns="0" rtlCol="0" anchor="b">
            <a:normAutofit/>
          </a:bodyPr>
          <a:lstStyle>
            <a:lvl1pPr>
              <a:lnSpc>
                <a:spcPct val="80000"/>
              </a:lnSpc>
              <a:defRPr lang="en-US" sz="660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34070" y="6055054"/>
            <a:ext cx="9546250" cy="473761"/>
          </a:xfrm>
        </p:spPr>
        <p:txBody>
          <a:bodyPr vert="horz" lIns="91440" tIns="45720" rIns="91440" bIns="45720" rtlCol="0">
            <a:normAutofit/>
          </a:bodyPr>
          <a:lstStyle>
            <a:lvl1pPr marL="0" indent="0">
              <a:lnSpc>
                <a:spcPct val="100000"/>
              </a:lnSpc>
              <a:buNone/>
              <a:defRPr lang="en-US" sz="1400" cap="all" baseline="0" dirty="0">
                <a:solidFill>
                  <a:schemeClr val="accent5"/>
                </a:solidFill>
                <a:latin typeface="+mj-lt"/>
              </a:defRPr>
            </a:lvl1pPr>
          </a:lstStyle>
          <a:p>
            <a:pPr lvl="0"/>
            <a:r>
              <a:rPr lang="en-US"/>
              <a:t>Click to edit Master subtitle style</a:t>
            </a:r>
            <a:endParaRPr lang="en-US" dirty="0"/>
          </a:p>
        </p:txBody>
      </p:sp>
      <p:sp>
        <p:nvSpPr>
          <p:cNvPr id="10" name="Picture Placeholder 9">
            <a:extLst>
              <a:ext uri="{FF2B5EF4-FFF2-40B4-BE49-F238E27FC236}">
                <a16:creationId xmlns:a16="http://schemas.microsoft.com/office/drawing/2014/main" id="{4F8C8803-B94B-A385-87A1-A21C9AD88D84}"/>
              </a:ext>
            </a:extLst>
          </p:cNvPr>
          <p:cNvSpPr>
            <a:spLocks noGrp="1"/>
          </p:cNvSpPr>
          <p:nvPr>
            <p:ph type="pic" sz="quarter" idx="13" hasCustomPrompt="1"/>
          </p:nvPr>
        </p:nvSpPr>
        <p:spPr>
          <a:xfrm>
            <a:off x="0" y="1"/>
            <a:ext cx="10820400" cy="41148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rot="5400000">
            <a:off x="10667029" y="1260113"/>
            <a:ext cx="1678344" cy="365125"/>
          </a:xfrm>
          <a:solidFill>
            <a:schemeClr val="bg2"/>
          </a:solidFill>
        </p:spPr>
        <p:txBody>
          <a:bodyPr anchor="ctr"/>
          <a:lstStyle>
            <a:lvl1pPr algn="l">
              <a:defRPr sz="900" b="1"/>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10961764" y="5297730"/>
            <a:ext cx="1091183" cy="365128"/>
          </a:xfrm>
          <a:solidFill>
            <a:schemeClr val="bg2"/>
          </a:solidFill>
        </p:spPr>
        <p:txBody>
          <a:bodyPr/>
          <a:lstStyle/>
          <a:p>
            <a:fld id="{3939EC85-F003-4305-AB12-223D18998537}"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11225781" y="6029867"/>
            <a:ext cx="422461" cy="365125"/>
          </a:xfrm>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155181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9" name="Straight Connector 8">
            <a:extLst>
              <a:ext uri="{FF2B5EF4-FFF2-40B4-BE49-F238E27FC236}">
                <a16:creationId xmlns:a16="http://schemas.microsoft.com/office/drawing/2014/main" id="{238427E1-A276-BBD2-B377-380EC166BB79}"/>
              </a:ext>
              <a:ext uri="{C183D7F6-B498-43B3-948B-1728B52AA6E4}">
                <adec:decorative xmlns:adec="http://schemas.microsoft.com/office/drawing/2017/decorative" val="1"/>
              </a:ext>
            </a:extLst>
          </p:cNvPr>
          <p:cNvCxnSpPr>
            <a:cxnSpLocks/>
          </p:cNvCxnSpPr>
          <p:nvPr/>
        </p:nvCxnSpPr>
        <p:spPr>
          <a:xfrm>
            <a:off x="689066" y="1014984"/>
            <a:ext cx="0" cy="4471416"/>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90397"/>
            <a:ext cx="0" cy="474347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9006837" cy="3776472"/>
          </a:xfrm>
          <a:solidFill>
            <a:schemeClr val="bg2"/>
          </a:solidFill>
        </p:spPr>
        <p:txBody>
          <a:bodyPr vert="horz" lIns="91440" tIns="45720" rIns="91440" bIns="137160" rtlCol="0" anchor="t">
            <a:normAutofit/>
          </a:bodyPr>
          <a:lstStyle>
            <a:lvl1pPr>
              <a:lnSpc>
                <a:spcPct val="80000"/>
              </a:lnSpc>
              <a:defRPr lang="en-US" sz="8000" spc="-100" baseline="0" dirty="0">
                <a:solidFill>
                  <a:schemeClr val="accent1"/>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29194" y="5496339"/>
            <a:ext cx="3585604" cy="771684"/>
          </a:xfrm>
        </p:spPr>
        <p:txBody>
          <a:bodyPr vert="horz" lIns="91440" tIns="45720" rIns="91440" bIns="45720" rtlCol="0" anchor="b">
            <a:normAutofit/>
          </a:bodyPr>
          <a:lstStyle>
            <a:lvl1pPr marL="0" indent="0">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87335"/>
            <a:ext cx="2474835" cy="496639"/>
          </a:xfrm>
          <a:noFill/>
        </p:spPr>
        <p:txBody>
          <a:bodyPr/>
          <a:lstStyle>
            <a:lvl1pPr algn="r">
              <a:defRPr sz="1050"/>
            </a:lvl1pPr>
          </a:lstStyle>
          <a:p>
            <a:r>
              <a:rPr lang="en-US" dirty="0"/>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06866CBB-6F1F-436D-A8C6-FABC4CF2B536}"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9861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8"/>
            <a:ext cx="8168640" cy="4462272"/>
          </a:xfrm>
          <a:noFill/>
        </p:spPr>
        <p:txBody>
          <a:bodyPr vert="horz" lIns="91440" tIns="45720" rIns="91440" bIns="137160" rtlCol="0" anchor="t">
            <a:normAutofit/>
          </a:bodyPr>
          <a:lstStyle>
            <a:lvl1pPr>
              <a:lnSpc>
                <a:spcPct val="80000"/>
              </a:lnSpc>
              <a:defRPr lang="en-US" sz="9600" spc="-100" baseline="0" dirty="0">
                <a:solidFill>
                  <a:schemeClr val="accent1"/>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8534400" y="4754729"/>
            <a:ext cx="3084441" cy="1080302"/>
          </a:xfrm>
          <a:solidFill>
            <a:schemeClr val="bg2"/>
          </a:solidFill>
        </p:spPr>
        <p:txBody>
          <a:bodyPr vert="horz" lIns="91440" tIns="45720" rIns="91440" bIns="45720" rtlCol="0" anchor="b">
            <a:normAutofit/>
          </a:bodyPr>
          <a:lstStyle>
            <a:lvl1pPr marL="0" indent="0" algn="r">
              <a:buNone/>
              <a:defRPr lang="en-US" sz="1600" cap="all" spc="100" baseline="0" dirty="0">
                <a:solidFill>
                  <a:schemeClr val="accent5"/>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144000" y="447579"/>
            <a:ext cx="2477899" cy="586001"/>
          </a:xfrm>
          <a:noFill/>
        </p:spPr>
        <p:txBody>
          <a:bodyP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DFE1FB2C-1600-49CF-ABE3-F2743AC651C3}"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899017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11502895" y="1028700"/>
            <a:ext cx="0" cy="480517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37159" y="338329"/>
            <a:ext cx="9197667" cy="4743474"/>
          </a:xfrm>
          <a:noFill/>
        </p:spPr>
        <p:txBody>
          <a:bodyPr vert="horz" lIns="91440" tIns="45720" rIns="91440" bIns="137160" rtlCol="0" anchor="t">
            <a:normAutofit/>
          </a:bodyPr>
          <a:lstStyle>
            <a:lvl1pPr>
              <a:lnSpc>
                <a:spcPct val="80000"/>
              </a:lnSpc>
              <a:defRPr lang="en-US" sz="11500" spc="-100" baseline="0" dirty="0">
                <a:solidFill>
                  <a:schemeClr val="bg2">
                    <a:lumMod val="75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84851" y="5486400"/>
            <a:ext cx="3834743" cy="771684"/>
          </a:xfrm>
        </p:spPr>
        <p:txBody>
          <a:bodyPr vert="horz" lIns="91440" tIns="45720" rIns="91440" bIns="45720" rtlCol="0" anchor="b">
            <a:normAutofit/>
          </a:bodyPr>
          <a:lstStyle>
            <a:lvl1pPr marL="0" indent="0">
              <a:buNone/>
              <a:defRPr lang="en-US" sz="1600" cap="all" spc="100" baseline="0" dirty="0">
                <a:solidFill>
                  <a:schemeClr val="accent1"/>
                </a:solidFill>
                <a:latin typeface="+mj-lt"/>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9334826" y="463480"/>
            <a:ext cx="2287073" cy="549316"/>
          </a:xfrm>
          <a:noFill/>
        </p:spPr>
        <p:txBody>
          <a:bodyPr/>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93C8270A-2846-4BCB-A403-59E7E90A2BA8}" type="datetime1">
              <a:rPr lang="en-US" smtClean="0"/>
              <a:t>9/29/2026</a:t>
            </a:fld>
            <a:endParaRPr lang="en-US"/>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002779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926297" y="6172185"/>
            <a:ext cx="10326757"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128016" y="365760"/>
            <a:ext cx="11534790" cy="5525653"/>
          </a:xfrm>
          <a:noFill/>
        </p:spPr>
        <p:txBody>
          <a:bodyPr anchor="t">
            <a:normAutofit/>
          </a:bodyPr>
          <a:lstStyle>
            <a:lvl1pPr>
              <a:defRPr sz="11500"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F205D05A-BA39-4B06-B20A-BF32BF994A68}" type="datetime1">
              <a:rPr lang="en-US" smtClean="0"/>
              <a:t>9/29/2026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107707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Section Header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a:off x="11506200" y="868362"/>
            <a:ext cx="0" cy="5270021"/>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8907FF6-0445-6CA3-7211-D4B7444D7BC9}"/>
              </a:ext>
            </a:extLst>
          </p:cNvPr>
          <p:cNvSpPr>
            <a:spLocks noGrp="1"/>
          </p:cNvSpPr>
          <p:nvPr>
            <p:ph type="title" hasCustomPrompt="1"/>
          </p:nvPr>
        </p:nvSpPr>
        <p:spPr>
          <a:xfrm>
            <a:off x="185877" y="1062360"/>
            <a:ext cx="9948723" cy="5762371"/>
          </a:xfrm>
          <a:noFill/>
        </p:spPr>
        <p:txBody>
          <a:bodyPr bIns="0" anchor="b">
            <a:normAutofit/>
          </a:bodyPr>
          <a:lstStyle>
            <a:lvl1pPr>
              <a:lnSpc>
                <a:spcPct val="80000"/>
              </a:lnSpc>
              <a:defRPr sz="11500" spc="-170" baseline="0">
                <a:ln>
                  <a:noFill/>
                </a:ln>
                <a:solidFill>
                  <a:schemeClr val="accent2">
                    <a:lumMod val="60000"/>
                    <a:lumOff val="40000"/>
                    <a:alpha val="80000"/>
                  </a:schemeClr>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xfrm>
            <a:off x="9677400" y="618213"/>
            <a:ext cx="1941441" cy="444147"/>
          </a:xfrm>
          <a:solidFill>
            <a:schemeClr val="accent1"/>
          </a:solidFill>
        </p:spPr>
        <p:txBody>
          <a:bodyPr anchor="t"/>
          <a:lstStyle>
            <a:lvl1pPr algn="r">
              <a:defRPr>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xfrm>
            <a:off x="10134600" y="5991663"/>
            <a:ext cx="1079954" cy="365125"/>
          </a:xfrm>
          <a:solidFill>
            <a:schemeClr val="accent1"/>
          </a:solidFill>
        </p:spPr>
        <p:txBody>
          <a:bodyPr/>
          <a:lstStyle>
            <a:lvl1pPr>
              <a:defRPr>
                <a:solidFill>
                  <a:schemeClr val="bg1"/>
                </a:solidFill>
              </a:defRPr>
            </a:lvl1pPr>
          </a:lstStyle>
          <a:p>
            <a:fld id="{3FC4DBFB-5124-40F9-A2E3-2D0FD410E55D}" type="datetime1">
              <a:rPr lang="en-US" smtClean="0"/>
              <a:t>9/29/2026</a:t>
            </a:fld>
            <a:endParaRPr lang="en-US"/>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xfrm>
            <a:off x="11210544" y="5991663"/>
            <a:ext cx="429372" cy="365125"/>
          </a:xfrm>
          <a:solidFill>
            <a:schemeClr val="accent1"/>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243142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1321906" y="685800"/>
            <a:ext cx="10184294"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4724403" y="2043904"/>
            <a:ext cx="7467597"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406175" y="2720396"/>
            <a:ext cx="5645423" cy="2494309"/>
          </a:xfrm>
          <a:solidFill>
            <a:schemeClr val="bg2">
              <a:lumMod val="90000"/>
            </a:schemeClr>
          </a:solidFill>
        </p:spPr>
        <p:txBody>
          <a:bodyPr vert="horz" lIns="91440" tIns="45720" rIns="91440" bIns="137160" rtlCol="0" anchor="t">
            <a:normAutofit/>
          </a:bodyPr>
          <a:lstStyle>
            <a:lvl1pPr>
              <a:defRPr lang="en-US" sz="12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586410" y="569843"/>
            <a:ext cx="1470992" cy="541698"/>
          </a:xfrm>
          <a:solidFill>
            <a:schemeClr val="bg2">
              <a:lumMod val="90000"/>
            </a:schemeClr>
          </a:solidFill>
        </p:spPr>
        <p:txBody>
          <a:bodyPr anchor="t"/>
          <a:lstStyle>
            <a:lvl1pPr algn="l">
              <a:defRPr sz="1050"/>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10198" y="2743202"/>
            <a:ext cx="6096001" cy="3467098"/>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413627"/>
            <a:ext cx="1256738" cy="545500"/>
          </a:xfrm>
          <a:solidFill>
            <a:schemeClr val="bg2">
              <a:lumMod val="90000"/>
            </a:schemeClr>
          </a:solidFill>
        </p:spPr>
        <p:txBody>
          <a:bodyPr/>
          <a:lstStyle/>
          <a:p>
            <a:fld id="{6C2206C6-C6B2-4E06-A7AA-7F308C2F851D}"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413627"/>
            <a:ext cx="429372" cy="545500"/>
          </a:xfrm>
          <a:solidFill>
            <a:schemeClr val="bg2">
              <a:lumMod val="90000"/>
            </a:schemeClr>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984158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12191996"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371603" y="3415504"/>
            <a:ext cx="10820397"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1150620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0"/>
            <a:ext cx="7930892" cy="2238587"/>
          </a:xfrm>
          <a:noFill/>
        </p:spPr>
        <p:txBody>
          <a:bodyPr anchor="t">
            <a:normAutofit/>
          </a:bodyPr>
          <a:lstStyle>
            <a:lvl1pPr>
              <a:defRPr sz="12000" spc="-50"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804946" y="3840480"/>
            <a:ext cx="6543924" cy="2536466"/>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134611" y="612381"/>
            <a:ext cx="1484228" cy="479352"/>
          </a:xfrm>
          <a:noFill/>
        </p:spPr>
        <p:txBody>
          <a:bodyPr anchor="t"/>
          <a:lstStyle>
            <a:lvl1pPr algn="r">
              <a:defRPr sz="1050"/>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33512" y="2756699"/>
            <a:ext cx="1256738" cy="423823"/>
          </a:xfrm>
          <a:solidFill>
            <a:schemeClr val="bg2">
              <a:lumMod val="90000"/>
            </a:schemeClr>
          </a:solidFill>
        </p:spPr>
        <p:txBody>
          <a:bodyPr anchor="ctr"/>
          <a:lstStyle>
            <a:lvl1pPr algn="r">
              <a:defRPr/>
            </a:lvl1pPr>
          </a:lstStyle>
          <a:p>
            <a:fld id="{D1188C7A-78DB-4967-8643-716598F25D97}"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2756699"/>
            <a:ext cx="429372" cy="423823"/>
          </a:xfrm>
          <a:solidFill>
            <a:schemeClr val="bg2">
              <a:lumMod val="90000"/>
            </a:schemeClr>
          </a:solidFill>
        </p:spPr>
        <p:txBody>
          <a:bodyPr/>
          <a:lstStyle/>
          <a:p>
            <a:fld id="{27F8DDA4-3B80-4E8A-A8F5-521F73BF9127}" type="slidenum">
              <a:rPr lang="en-US" smtClean="0"/>
              <a:t>‹#›</a:t>
            </a:fld>
            <a:endParaRPr lang="en-US"/>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8763000" y="3415504"/>
            <a:ext cx="342900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057697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Agenda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0" y="0"/>
            <a:ext cx="12191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098960" y="3429002"/>
            <a:ext cx="11093040" cy="3428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a:off x="11506200" y="685800"/>
            <a:ext cx="0" cy="54864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46306" y="182881"/>
            <a:ext cx="8320359" cy="2204720"/>
          </a:xfrm>
          <a:noFill/>
        </p:spPr>
        <p:txBody>
          <a:bodyPr anchor="t">
            <a:normAutofit/>
          </a:bodyPr>
          <a:lstStyle>
            <a:lvl1pPr>
              <a:defRPr sz="12400">
                <a:solidFill>
                  <a:schemeClr val="bg2"/>
                </a:solidFill>
              </a:defRPr>
            </a:lvl1pPr>
          </a:lstStyle>
          <a:p>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561444" y="612065"/>
            <a:ext cx="2057397" cy="489061"/>
          </a:xfrm>
          <a:solidFill>
            <a:schemeClr val="bg2">
              <a:lumMod val="90000"/>
            </a:schemeClr>
          </a:solidFill>
        </p:spPr>
        <p:txBody>
          <a:bodyPr anchor="t"/>
          <a:lstStyle>
            <a:lvl1pPr algn="r">
              <a:defRPr sz="1050"/>
            </a:lvl1pPr>
          </a:lstStyle>
          <a:p>
            <a:r>
              <a:rPr lang="en-US"/>
              <a:t>Sample Footer Text</a:t>
            </a:r>
          </a:p>
        </p:txBody>
      </p:sp>
      <p:sp>
        <p:nvSpPr>
          <p:cNvPr id="12" name="Picture Placeholder 11">
            <a:extLst>
              <a:ext uri="{FF2B5EF4-FFF2-40B4-BE49-F238E27FC236}">
                <a16:creationId xmlns:a16="http://schemas.microsoft.com/office/drawing/2014/main" id="{45746446-87C7-9BD2-BA30-C87D25C67AAA}"/>
              </a:ext>
            </a:extLst>
          </p:cNvPr>
          <p:cNvSpPr>
            <a:spLocks noGrp="1"/>
          </p:cNvSpPr>
          <p:nvPr>
            <p:ph type="pic" sz="quarter" idx="13" hasCustomPrompt="1"/>
          </p:nvPr>
        </p:nvSpPr>
        <p:spPr>
          <a:xfrm>
            <a:off x="1098550" y="3429000"/>
            <a:ext cx="3702050" cy="3443288"/>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51231" y="3904090"/>
            <a:ext cx="5805964" cy="2268110"/>
          </a:xfrm>
        </p:spPr>
        <p:txBody>
          <a:bodyPr>
            <a:normAutofit/>
          </a:bodyPr>
          <a:lstStyle>
            <a:lvl1pPr marL="342900" indent="-342900">
              <a:buClr>
                <a:schemeClr val="accent2"/>
              </a:buClr>
              <a:buFont typeface="+mj-lt"/>
              <a:buAutoNum type="arabicPeriod"/>
              <a:defRPr sz="1800"/>
            </a:lvl1pPr>
            <a:lvl2pPr marL="800100" indent="-342900">
              <a:buClr>
                <a:schemeClr val="accent2"/>
              </a:buClr>
              <a:buFont typeface="+mj-lt"/>
              <a:buAutoNum type="arabicPeriod"/>
              <a:defRPr sz="1600"/>
            </a:lvl2pPr>
            <a:lvl3pPr marL="1257300" indent="-342900">
              <a:buClr>
                <a:schemeClr val="accent2"/>
              </a:buClr>
              <a:buFont typeface="+mj-lt"/>
              <a:buAutoNum type="arabicPeriod"/>
              <a:defRPr sz="1400"/>
            </a:lvl3pPr>
            <a:lvl4pPr>
              <a:buClr>
                <a:schemeClr val="accent2"/>
              </a:buClr>
              <a:buFont typeface="+mj-lt"/>
              <a:buAutoNum type="arabicPeriod"/>
              <a:defRPr sz="1200"/>
            </a:lvl4pPr>
            <a:lvl5pPr>
              <a:buClr>
                <a:schemeClr val="accent2"/>
              </a:buClr>
              <a:buFont typeface="+mj-lt"/>
              <a:buAutoNum type="arabicPeriod"/>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57816" y="5888658"/>
            <a:ext cx="1256738" cy="545500"/>
          </a:xfrm>
          <a:noFill/>
        </p:spPr>
        <p:txBody>
          <a:bodyPr/>
          <a:lstStyle/>
          <a:p>
            <a:fld id="{CF3028B4-C775-4D6E-9ECF-E9C671E76E75}"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10544" y="5888658"/>
            <a:ext cx="429372" cy="545500"/>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640396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800915" y="1001865"/>
            <a:ext cx="4683538" cy="1596220"/>
          </a:xfrm>
          <a:noFill/>
        </p:spPr>
        <p:txBody>
          <a:bodyPr anchor="b"/>
          <a:lstStyle>
            <a:lvl1pPr algn="ct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804557" y="3192236"/>
            <a:ext cx="4679897" cy="169439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p>
            <a:fld id="{A3EC7C9B-995E-4643-8C14-3CF0B0A04E72}"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64C8F070-E2F8-52B0-F70E-3C62AB5B4E40}"/>
              </a:ext>
              <a:ext uri="{C183D7F6-B498-43B3-948B-1728B52AA6E4}">
                <adec:decorative xmlns:adec="http://schemas.microsoft.com/office/drawing/2017/decorative" val="1"/>
              </a:ext>
            </a:extLst>
          </p:cNvPr>
          <p:cNvCxnSpPr>
            <a:cxnSpLocks/>
          </p:cNvCxnSpPr>
          <p:nvPr/>
        </p:nvCxnSpPr>
        <p:spPr>
          <a:xfrm flipV="1">
            <a:off x="6130458" y="2598084"/>
            <a:ext cx="3642" cy="47907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7880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2" y="1028700"/>
            <a:ext cx="4381494" cy="1526721"/>
          </a:xfrm>
          <a:noFill/>
        </p:spPr>
        <p:txBody>
          <a:bodyPr anchor="b"/>
          <a:lstStyle>
            <a:lvl1pPr algn="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864680" y="2743200"/>
            <a:ext cx="4035776" cy="2202515"/>
          </a:xfrm>
        </p:spPr>
        <p:txBody>
          <a:bodyPr anchor="b"/>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p>
            <a:fld id="{EB6F6598-C52E-418B-8497-C4DAE4F0985A}"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4DD4A231-1FAB-F0A7-7593-DC4A555F55FB}"/>
              </a:ext>
              <a:ext uri="{C183D7F6-B498-43B3-948B-1728B52AA6E4}">
                <adec:decorative xmlns:adec="http://schemas.microsoft.com/office/drawing/2017/decorative" val="1"/>
              </a:ext>
            </a:extLst>
          </p:cNvPr>
          <p:cNvCxnSpPr>
            <a:cxnSpLocks/>
          </p:cNvCxnSpPr>
          <p:nvPr/>
        </p:nvCxnSpPr>
        <p:spPr>
          <a:xfrm flipV="1">
            <a:off x="5486400" y="2743200"/>
            <a:ext cx="0" cy="2202516"/>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98427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2057399"/>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2057401"/>
            <a:ext cx="46482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2E394BC2-7D23-4352-8AF3-6A490B666FB8}"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331728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371601" y="1027622"/>
            <a:ext cx="342900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486400" y="1027623"/>
            <a:ext cx="4648200" cy="44845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C3EE3A63-0174-4F36-AB66-61B83C7C9647}"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3782581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31915"/>
            <a:ext cx="3968496"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090020" y="1001865"/>
            <a:ext cx="6416180" cy="46833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4758A600-6D87-4303-8A2F-171F72E22375}"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5179174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50915"/>
            <a:ext cx="3054096" cy="171128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26716" y="650915"/>
            <a:ext cx="7479484" cy="52164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7"/>
            <a:ext cx="1179576" cy="365125"/>
          </a:xfrm>
        </p:spPr>
        <p:txBody>
          <a:bodyPr/>
          <a:lstStyle/>
          <a:p>
            <a:fld id="{E2E51BF4-D56D-4D12-A5A9-E780D160D1C6}"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567986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1242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24384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733800" y="1367622"/>
            <a:ext cx="7929006" cy="44775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3810000" y="6210300"/>
            <a:ext cx="76962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3657601"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FBFC4637-11C9-448C-8D4C-0CD0AE46C949}"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7156533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553299"/>
            <a:ext cx="8159496" cy="659274"/>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371601"/>
            <a:ext cx="8157568" cy="46542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A642D680-A112-485C-AB9D-C4786EC59251}"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a:t>
            </a:fld>
            <a:endParaRPr lang="en-US"/>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9448799" y="0"/>
            <a:ext cx="2743201" cy="55626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2680944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4864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5063318" y="0"/>
            <a:ext cx="438548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5056" y="1965281"/>
            <a:ext cx="4859992" cy="37328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F79E3CBC-A2D6-42D3-976A-174CF7E26BA0}"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5023685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99475"/>
            <a:ext cx="362544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2124222"/>
            <a:ext cx="3567404" cy="3488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4800601" y="0"/>
            <a:ext cx="73914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917E8D86-1037-438D-973A-F8D03A01BF16}"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2378800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BFE64AB8-5CDA-105D-40FF-06105F0CAFAB}"/>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8" name="Picture Placeholder 7">
            <a:extLst>
              <a:ext uri="{FF2B5EF4-FFF2-40B4-BE49-F238E27FC236}">
                <a16:creationId xmlns:a16="http://schemas.microsoft.com/office/drawing/2014/main" id="{F05651F4-3862-056A-CAA1-54D59C5C0C31}"/>
              </a:ext>
            </a:extLst>
          </p:cNvPr>
          <p:cNvSpPr>
            <a:spLocks noGrp="1"/>
          </p:cNvSpPr>
          <p:nvPr>
            <p:ph type="pic" sz="quarter" idx="13" hasCustomPrompt="1"/>
          </p:nvPr>
        </p:nvSpPr>
        <p:spPr>
          <a:xfrm>
            <a:off x="0" y="0"/>
            <a:ext cx="41148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428999" y="0"/>
            <a:ext cx="6019801" cy="1593908"/>
          </a:xfrm>
        </p:spPr>
        <p:txBody>
          <a:bodyPr lIns="137160" rIns="274320" b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701509" y="1741394"/>
            <a:ext cx="6105157" cy="38433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701508" y="6029868"/>
            <a:ext cx="2020824"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33876A1-EAF9-4915-94FE-FB92EEABD687}"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4292605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30047"/>
            <a:ext cx="4939005"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5432" y="1746792"/>
            <a:ext cx="5776896" cy="3969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7391400" y="0"/>
            <a:ext cx="480060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B0ECE3E5-DEB1-48A2-A1A9-7ABBE9A784F7}"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8206"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671058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37719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124200" y="0"/>
            <a:ext cx="739140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358608" y="1367622"/>
            <a:ext cx="7171976" cy="4477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flipV="1">
            <a:off x="4495800" y="6210300"/>
            <a:ext cx="7010400" cy="213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358608"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3D9CFEE7-1948-428C-8A1B-930C420A85C1}"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7918094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784860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7450456" y="0"/>
            <a:ext cx="4142830" cy="1978681"/>
          </a:xfrm>
        </p:spPr>
        <p:txBody>
          <a:bodyPr l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8442196" y="2112973"/>
            <a:ext cx="3151090" cy="3678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8439912" y="6029868"/>
            <a:ext cx="1911096" cy="365125"/>
          </a:xfrm>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351008" y="6029868"/>
            <a:ext cx="890077" cy="365125"/>
          </a:xfrm>
          <a:noFill/>
        </p:spPr>
        <p:txBody>
          <a:bodyPr/>
          <a:lstStyle/>
          <a:p>
            <a:fld id="{2B950759-980B-4783-B58D-96B69BC77CA8}"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22402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ontent with Picture 9">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12192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1001376"/>
            <a:ext cx="360112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504" y="2496848"/>
            <a:ext cx="360112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4" y="5032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603504" y="4800600"/>
            <a:ext cx="1256738" cy="365125"/>
          </a:xfrm>
          <a:noFill/>
        </p:spPr>
        <p:txBody>
          <a:bodyPr/>
          <a:lstStyle>
            <a:lvl1pPr algn="l">
              <a:defRPr/>
            </a:lvl1pPr>
          </a:lstStyle>
          <a:p>
            <a:fld id="{75D8CBF3-D33E-488B-BE09-B302C3504935}"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3947641" y="4800600"/>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119171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Content with Picture 10">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9B15A2BF-1AB9-8F23-A598-958473764918}"/>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6705599 w 12192000"/>
              <a:gd name="connsiteY1" fmla="*/ 0 h 6858000"/>
              <a:gd name="connsiteX2" fmla="*/ 6705599 w 12192000"/>
              <a:gd name="connsiteY2" fmla="*/ 5524500 h 6858000"/>
              <a:gd name="connsiteX3" fmla="*/ 12192000 w 12192000"/>
              <a:gd name="connsiteY3" fmla="*/ 5524500 h 6858000"/>
              <a:gd name="connsiteX4" fmla="*/ 121920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6705599" y="0"/>
                </a:lnTo>
                <a:lnTo>
                  <a:pt x="6705599" y="5524500"/>
                </a:lnTo>
                <a:lnTo>
                  <a:pt x="12192000" y="5524500"/>
                </a:lnTo>
                <a:lnTo>
                  <a:pt x="12192000" y="6858000"/>
                </a:lnTo>
                <a:lnTo>
                  <a:pt x="0" y="68580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6" y="868363"/>
            <a:ext cx="4301403" cy="105815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280997" y="2059527"/>
            <a:ext cx="4301403" cy="262079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5032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280997" y="4680321"/>
            <a:ext cx="1256738" cy="365125"/>
          </a:xfrm>
          <a:noFill/>
        </p:spPr>
        <p:txBody>
          <a:bodyPr/>
          <a:lstStyle>
            <a:lvl1pPr algn="l">
              <a:defRPr/>
            </a:lvl1pPr>
          </a:lstStyle>
          <a:p>
            <a:fld id="{8394C7EB-3255-4C04-9D3B-DA51FDFD7E92}"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4680321"/>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40968610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ontent with Picture 11">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867A324D-1E02-47A7-E25C-2977C957FCF5}"/>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1371600 h 6858000"/>
              <a:gd name="connsiteX3" fmla="*/ 6705600 w 12192000"/>
              <a:gd name="connsiteY3" fmla="*/ 1371600 h 6858000"/>
              <a:gd name="connsiteX4" fmla="*/ 6705600 w 12192000"/>
              <a:gd name="connsiteY4" fmla="*/ 6858000 h 6858000"/>
              <a:gd name="connsiteX5" fmla="*/ 0 w 12192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0"/>
                </a:moveTo>
                <a:lnTo>
                  <a:pt x="12192000" y="0"/>
                </a:lnTo>
                <a:lnTo>
                  <a:pt x="12192000" y="1371600"/>
                </a:lnTo>
                <a:lnTo>
                  <a:pt x="6705600" y="1371600"/>
                </a:lnTo>
                <a:lnTo>
                  <a:pt x="6705600" y="6858000"/>
                </a:lnTo>
                <a:lnTo>
                  <a:pt x="0" y="6858000"/>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280997" y="2201863"/>
            <a:ext cx="4225204" cy="105815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280997" y="3393027"/>
            <a:ext cx="4225203" cy="2474373"/>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80998" y="1836737"/>
            <a:ext cx="1907799" cy="365125"/>
          </a:xfrm>
          <a:noFill/>
        </p:spPr>
        <p:txBody>
          <a:bodyP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280997" y="6013821"/>
            <a:ext cx="1256738" cy="365125"/>
          </a:xfrm>
          <a:noFill/>
        </p:spPr>
        <p:txBody>
          <a:bodyPr/>
          <a:lstStyle>
            <a:lvl1pPr algn="l">
              <a:defRPr/>
            </a:lvl1pPr>
          </a:lstStyle>
          <a:p>
            <a:fld id="{E396167E-13CB-492D-A43B-8BD084C7EA4B}"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29712" y="6013821"/>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715272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4673955"/>
            <a:ext cx="315468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4647060"/>
            <a:ext cx="7552114" cy="1382807"/>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noFill/>
        </p:spPr>
        <p:txBody>
          <a:bodyPr/>
          <a:lstStyle/>
          <a:p>
            <a:fld id="{49885C97-4180-47D6-BA3E-83C74E1B1903}"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7542" y="6029868"/>
            <a:ext cx="429372" cy="365125"/>
          </a:xfrm>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701447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3429000"/>
            <a:ext cx="3081528" cy="2438400"/>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0"/>
            <a:ext cx="12191999" cy="28956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799" y="3429000"/>
            <a:ext cx="7391401" cy="2438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p:spPr>
        <p:txBody>
          <a:bodyPr/>
          <a:lstStyle/>
          <a:p>
            <a:fld id="{A3CF85C1-8AE5-42AC-A9E5-BFA1AA4ECE1A}"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6325600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3504" y="641214"/>
            <a:ext cx="3072384" cy="2775858"/>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799" y="618269"/>
            <a:ext cx="7471769" cy="28107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3551884"/>
            <a:ext cx="1907799" cy="365125"/>
          </a:xfrm>
          <a:noFill/>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3551884"/>
            <a:ext cx="1179576" cy="365125"/>
          </a:xfrm>
          <a:noFill/>
        </p:spPr>
        <p:txBody>
          <a:bodyPr/>
          <a:lstStyle/>
          <a:p>
            <a:fld id="{F9764A69-0D4A-41EE-B368-4D0114C52684}"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41368" y="3551884"/>
            <a:ext cx="429372" cy="365125"/>
          </a:xfrm>
          <a:noFill/>
        </p:spPr>
        <p:txBody>
          <a:bodyPr/>
          <a:lstStyle/>
          <a:p>
            <a:fld id="{27F8DDA4-3B80-4E8A-A8F5-521F73BF9127}" type="slidenum">
              <a:rPr lang="en-US" smtClean="0"/>
              <a:t>‹#›</a:t>
            </a:fld>
            <a:endParaRPr lang="en-US"/>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0" y="4114800"/>
            <a:ext cx="12191999" cy="2743200"/>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5788299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1371599"/>
            <a:ext cx="6705602" cy="4191001"/>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4" y="313943"/>
            <a:ext cx="4939201" cy="1281526"/>
          </a:xfrm>
        </p:spPr>
        <p:txBody>
          <a:bodyPr tIns="91440" bIns="137160"/>
          <a:lstStyle>
            <a:lvl1pPr>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59144" y="1266426"/>
            <a:ext cx="3547056" cy="4296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EC869251-F212-4557-A92A-BBFE6D38B002}"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0943910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3505" y="337062"/>
            <a:ext cx="6787898" cy="845931"/>
          </a:xfrm>
        </p:spPr>
        <p:txBody>
          <a:bodyPr tIns="91440" bIns="91440"/>
          <a:lstStyle>
            <a:lvl1pPr>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5468" y="637706"/>
            <a:ext cx="1907799" cy="365125"/>
          </a:xfrm>
        </p:spPr>
        <p:txBody>
          <a:bodyPr anchor="t"/>
          <a:lstStyle>
            <a:lvl1pPr algn="r">
              <a:defRPr/>
            </a:lvl1pPr>
          </a:lstStyle>
          <a:p>
            <a:r>
              <a:rPr lang="en-US"/>
              <a:t>Sample Footer Text</a:t>
            </a:r>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739140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7966163" y="1266737"/>
            <a:ext cx="2894795" cy="4763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9C7720E7-9D70-4C91-9C55-B922EC8FF4E1}"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11502704"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31046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Content with Picture 17">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C3A8EAE1-78C6-0829-9C7B-07BF40315667}"/>
              </a:ext>
              <a:ext uri="{C183D7F6-B498-43B3-948B-1728B52AA6E4}">
                <adec:decorative xmlns:adec="http://schemas.microsoft.com/office/drawing/2017/decorative" val="1"/>
              </a:ext>
            </a:extLst>
          </p:cNvPr>
          <p:cNvCxnSpPr>
            <a:cxnSpLocks/>
          </p:cNvCxnSpPr>
          <p:nvPr/>
        </p:nvCxnSpPr>
        <p:spPr>
          <a:xfrm>
            <a:off x="1150620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114801" cy="4114801"/>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6" y="3666528"/>
            <a:ext cx="3282166" cy="1896071"/>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680337" y="1136232"/>
            <a:ext cx="5777888" cy="47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01783" y="640080"/>
            <a:ext cx="1911096" cy="410486"/>
          </a:xfrm>
        </p:spPr>
        <p:txBody>
          <a:bodyPr anchor="t"/>
          <a:lstStyle>
            <a:lvl1pPr algn="r">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rot="5400000">
            <a:off x="10874790" y="5197321"/>
            <a:ext cx="1289031" cy="365120"/>
          </a:xfrm>
          <a:solidFill>
            <a:schemeClr val="bg1"/>
          </a:solidFill>
        </p:spPr>
        <p:txBody>
          <a:bodyPr rIns="182880"/>
          <a:lstStyle/>
          <a:p>
            <a:fld id="{C26E53DC-2C2B-436E-8F81-6F56D67B2094}"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5476435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480060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02085" y="4374100"/>
            <a:ext cx="3897905"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389516" y="685800"/>
            <a:ext cx="5430884" cy="52049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2974" y="6029867"/>
            <a:ext cx="1911096" cy="365126"/>
          </a:xfrm>
          <a:solidFill>
            <a:schemeClr val="bg1"/>
          </a:solidFill>
        </p:spPr>
        <p:txBody>
          <a:bodyPr anchor="ctr"/>
          <a:lstStyle>
            <a:lvl1pPr algn="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9576" cy="365125"/>
          </a:xfrm>
          <a:solidFill>
            <a:schemeClr val="bg1"/>
          </a:solidFill>
        </p:spPr>
        <p:txBody>
          <a:bodyPr/>
          <a:lstStyle/>
          <a:p>
            <a:fld id="{A25B1B0E-4CBA-421A-9FF9-BD907EE313C7}"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9272580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95138" y="551542"/>
            <a:ext cx="3737426" cy="1490472"/>
          </a:xfrm>
        </p:spPr>
        <p:txBody>
          <a:bodyPr lIns="137160" tIns="137160" anchor="t"/>
          <a:lstStyle>
            <a:lvl1pPr>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685800" y="2057400"/>
            <a:ext cx="3429000" cy="41529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681057" y="595083"/>
            <a:ext cx="6981749"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4800600" y="6210300"/>
            <a:ext cx="670560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681058" y="6029868"/>
            <a:ext cx="2024542" cy="365125"/>
          </a:xfrm>
        </p:spPr>
        <p:txBody>
          <a:body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75034" cy="365125"/>
          </a:xfrm>
        </p:spPr>
        <p:txBody>
          <a:bodyPr/>
          <a:lstStyle/>
          <a:p>
            <a:fld id="{1A3891DC-7E15-43B5-BCFB-370696C30398}"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8073092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800599" y="5149121"/>
            <a:ext cx="6861107" cy="842527"/>
          </a:xfrm>
          <a:noFill/>
        </p:spPr>
        <p:txBody>
          <a:bodyPr anchor="t"/>
          <a:lstStyle>
            <a:lvl1pPr algn="r">
              <a:defRPr b="0" cap="all" baseline="0">
                <a:solidFill>
                  <a:schemeClr val="accent1"/>
                </a:solidFill>
                <a:effectLst/>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lIns="0" tIns="0" rIns="0" bIns="0" anchor="b">
            <a:normAutofit/>
          </a:bodyPr>
          <a:lstStyle>
            <a:lvl1pPr marL="0" indent="0">
              <a:buNone/>
              <a:defRPr sz="28000" spc="-200" baseline="0">
                <a:solidFill>
                  <a:schemeClr val="accent3"/>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7"/>
            <a:ext cx="2137769" cy="365125"/>
          </a:xfrm>
          <a:noFill/>
        </p:spPr>
        <p:txBody>
          <a:bodyPr/>
          <a:lstStyle>
            <a:lvl1pPr>
              <a:defRPr b="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E5E07D1D-D1D5-479B-A8E5-C908666570C8}"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27F8DDA4-3B80-4E8A-A8F5-521F73BF9127}" type="slidenum">
              <a:rPr lang="en-US" smtClean="0"/>
              <a:t>‹#›</a:t>
            </a:fld>
            <a:endParaRPr lang="en-US"/>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11503594" y="675861"/>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58945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reserve="1">
  <p:cSld name="Number Larg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alpha val="8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429000" y="5042130"/>
            <a:ext cx="8232707" cy="949518"/>
          </a:xfrm>
          <a:noFill/>
        </p:spPr>
        <p:txBody>
          <a:bodyPr anchor="t">
            <a:normAutofit/>
          </a:bodyPr>
          <a:lstStyle>
            <a:lvl1pPr algn="r">
              <a:defRPr sz="3200" b="0" cap="none" baseline="0">
                <a:solidFill>
                  <a:schemeClr val="accent5">
                    <a:lumMod val="75000"/>
                  </a:schemeClr>
                </a:solidFill>
                <a:effectLst/>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6" y="120765"/>
            <a:ext cx="10723000" cy="4260404"/>
          </a:xfrm>
        </p:spPr>
        <p:txBody>
          <a:bodyPr anchor="b">
            <a:normAutofit/>
          </a:bodyPr>
          <a:lstStyle>
            <a:lvl1pPr marL="0" indent="0">
              <a:buNone/>
              <a:defRPr sz="28000" spc="-200" baseline="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868"/>
            <a:ext cx="2137769" cy="365125"/>
          </a:xfrm>
          <a:noFill/>
        </p:spPr>
        <p:txBody>
          <a:bodyPr/>
          <a:lstStyle>
            <a:lvl1pPr>
              <a:defRPr b="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DC860212-EC80-4550-8977-412BA68CEEAD}"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24739"/>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61909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 preserve="1">
  <p:cSld name="Number Larg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114799" y="5230607"/>
            <a:ext cx="7634369" cy="761041"/>
          </a:xfrm>
          <a:noFill/>
        </p:spPr>
        <p:txBody>
          <a:bodyPr anchor="t"/>
          <a:lstStyle>
            <a:lvl1pPr algn="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bIns="0" anchor="b">
            <a:normAutofit/>
          </a:bodyPr>
          <a:lstStyle>
            <a:lvl1pPr marL="0" indent="0">
              <a:buNone/>
              <a:defRPr sz="31000" spc="-100" baseline="0">
                <a:solidFill>
                  <a:schemeClr val="accent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1"/>
                </a:solidFill>
              </a:defRPr>
            </a:lvl1pPr>
          </a:lstStyle>
          <a:p>
            <a:fld id="{C58B63FC-A13C-4EAB-9220-41BEA3370D02}"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1"/>
                </a:solidFill>
              </a:defRPr>
            </a:lvl1p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98318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Number Large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800723" y="5230607"/>
            <a:ext cx="7948445" cy="761041"/>
          </a:xfrm>
          <a:noFill/>
        </p:spPr>
        <p:txBody>
          <a:bodyPr anchor="t"/>
          <a:lstStyle>
            <a:lvl1pPr algn="r">
              <a:defRPr b="1" spc="100" baseline="0">
                <a:solidFill>
                  <a:schemeClr val="bg2"/>
                </a:solidFill>
                <a:latin typeface="+mn-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657225"/>
            <a:ext cx="10924355" cy="5887832"/>
          </a:xfrm>
        </p:spPr>
        <p:txBody>
          <a:bodyPr lIns="0" tIns="0" rIns="0" bIns="0" anchor="ctr">
            <a:normAutofit/>
          </a:bodyPr>
          <a:lstStyle>
            <a:lvl1pPr marL="0" indent="0">
              <a:buNone/>
              <a:defRPr sz="31000" spc="-100" baseline="0">
                <a:solidFill>
                  <a:schemeClr val="bg2"/>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32480"/>
            <a:ext cx="2137769" cy="365125"/>
          </a:xfrm>
          <a:noFill/>
        </p:spPr>
        <p:txBody>
          <a:bodyPr/>
          <a:lstStyle>
            <a:lvl1pPr>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4D133BBB-C9BA-478D-ACC3-56E69C31B4D0}"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a:t>
            </a:fld>
            <a:endParaRPr lang="en-US"/>
          </a:p>
        </p:txBody>
      </p:sp>
      <p:cxnSp>
        <p:nvCxnSpPr>
          <p:cNvPr id="8" name="Straight Connector 7">
            <a:extLst>
              <a:ext uri="{FF2B5EF4-FFF2-40B4-BE49-F238E27FC236}">
                <a16:creationId xmlns:a16="http://schemas.microsoft.com/office/drawing/2014/main" id="{5129594E-9391-9519-E286-4ED9732CC6C8}"/>
              </a:ext>
              <a:ext uri="{C183D7F6-B498-43B3-948B-1728B52AA6E4}">
                <adec:decorative xmlns:adec="http://schemas.microsoft.com/office/drawing/2017/decorative" val="1"/>
              </a:ext>
            </a:extLst>
          </p:cNvPr>
          <p:cNvCxnSpPr>
            <a:cxnSpLocks/>
          </p:cNvCxnSpPr>
          <p:nvPr/>
        </p:nvCxnSpPr>
        <p:spPr>
          <a:xfrm>
            <a:off x="11509025" y="735417"/>
            <a:ext cx="0" cy="4185948"/>
          </a:xfrm>
          <a:prstGeom prst="line">
            <a:avLst/>
          </a:prstGeom>
          <a:ln w="12700">
            <a:solidFill>
              <a:srgbClr val="EFEDE7">
                <a:alpha val="7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04396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 preserve="1">
  <p:cSld name="Number Large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800723" y="5122417"/>
            <a:ext cx="7948445" cy="869232"/>
          </a:xfrm>
          <a:noFill/>
        </p:spPr>
        <p:txBody>
          <a:bodyPr anchor="t">
            <a:normAutofit/>
          </a:bodyPr>
          <a:lstStyle>
            <a:lvl1pPr algn="r">
              <a:defRPr sz="2800" b="0" spc="100" baseline="0">
                <a:solidFill>
                  <a:schemeClr val="bg2"/>
                </a:solidFill>
                <a:latin typeface="+mj-lt"/>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34195" y="120765"/>
            <a:ext cx="10659375" cy="4800600"/>
          </a:xfrm>
        </p:spPr>
        <p:txBody>
          <a:bodyPr lIns="0" tIns="0" rIns="0" anchor="b">
            <a:normAutofit/>
          </a:bodyPr>
          <a:lstStyle>
            <a:lvl1pPr marL="0" indent="0">
              <a:spcBef>
                <a:spcPts val="0"/>
              </a:spcBef>
              <a:buNone/>
              <a:defRPr sz="31000" spc="-100" baseline="0">
                <a:ln w="15875">
                  <a:solidFill>
                    <a:schemeClr val="bg2"/>
                  </a:solidFill>
                </a:ln>
                <a:no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10263391" y="616226"/>
            <a:ext cx="1352320" cy="412474"/>
          </a:xfrm>
          <a:noFill/>
        </p:spPr>
        <p:txBody>
          <a:bodyPr anchor="t"/>
          <a:lstStyle>
            <a:lvl1pPr algn="r">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D386BD3A-3427-4776-A455-FF38304F4878}"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85500558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10169921" cy="4949687"/>
          </a:xfrm>
        </p:spPr>
        <p:txBody>
          <a:bodyPr anchor="b">
            <a:normAutofit/>
          </a:bodyPr>
          <a:lstStyle>
            <a:lvl1pPr marL="0" indent="0">
              <a:lnSpc>
                <a:spcPct val="80000"/>
              </a:lnSpc>
              <a:spcBef>
                <a:spcPts val="0"/>
              </a:spcBef>
              <a:buNone/>
              <a:defRPr sz="7200" cap="all" spc="-100" baseline="0">
                <a:solidFill>
                  <a:schemeClr val="accent1"/>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85800"/>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lumMod val="60000"/>
              <a:lumOff val="40000"/>
            </a:schemeClr>
          </a:solid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01227"/>
            <a:ext cx="1256738" cy="365125"/>
          </a:xfrm>
          <a:solidFill>
            <a:schemeClr val="accent2">
              <a:lumMod val="60000"/>
              <a:lumOff val="40000"/>
            </a:schemeClr>
          </a:solidFill>
        </p:spPr>
        <p:txBody>
          <a:bodyPr/>
          <a:lstStyle>
            <a:lvl1pPr>
              <a:defRPr>
                <a:solidFill>
                  <a:schemeClr val="bg1"/>
                </a:solidFill>
              </a:defRPr>
            </a:lvl1pPr>
          </a:lstStyle>
          <a:p>
            <a:fld id="{90907655-BDED-4A88-9727-947E02456645}"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6" y="501227"/>
            <a:ext cx="429372" cy="365125"/>
          </a:xfrm>
          <a:solidFill>
            <a:schemeClr val="accent2">
              <a:lumMod val="60000"/>
              <a:lumOff val="40000"/>
            </a:schemeClr>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4042747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 preserve="1">
  <p:cSld name="Statem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1649896"/>
            <a:ext cx="9666226" cy="4949687"/>
          </a:xfrm>
        </p:spPr>
        <p:txBody>
          <a:bodyPr anchor="b">
            <a:normAutofit/>
          </a:bodyPr>
          <a:lstStyle>
            <a:lvl1pPr marL="0" indent="0">
              <a:lnSpc>
                <a:spcPct val="80000"/>
              </a:lnSpc>
              <a:spcBef>
                <a:spcPts val="0"/>
              </a:spcBef>
              <a:buNone/>
              <a:defRPr sz="7200" cap="all" spc="-100" baseline="0">
                <a:solidFill>
                  <a:schemeClr val="accent2">
                    <a:lumMod val="40000"/>
                    <a:lumOff val="60000"/>
                  </a:schemeClr>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729532"/>
            <a:ext cx="10326757"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501227"/>
            <a:ext cx="1907799" cy="365125"/>
          </a:xfrm>
          <a:solidFill>
            <a:schemeClr val="accent2"/>
          </a:solidFill>
        </p:spPr>
        <p:txBody>
          <a:bodyPr/>
          <a:lstStyle>
            <a:lvl1pPr>
              <a:defRPr b="0" spc="0">
                <a:solidFill>
                  <a:schemeClr val="bg1"/>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900458" y="544329"/>
            <a:ext cx="1256738" cy="365125"/>
          </a:xfrm>
          <a:solidFill>
            <a:schemeClr val="accent2"/>
          </a:solidFill>
        </p:spPr>
        <p:txBody>
          <a:bodyPr/>
          <a:lstStyle>
            <a:lvl1pPr>
              <a:defRPr>
                <a:solidFill>
                  <a:schemeClr val="bg1"/>
                </a:solidFill>
              </a:defRPr>
            </a:lvl1pPr>
          </a:lstStyle>
          <a:p>
            <a:fld id="{F0400140-9243-4AE1-A76C-D8BD9EF938F5}"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157195" y="544329"/>
            <a:ext cx="449721" cy="365125"/>
          </a:xfrm>
          <a:solidFill>
            <a:schemeClr val="accent2"/>
          </a:solidFill>
        </p:spPr>
        <p:txBody>
          <a:bodyPr/>
          <a:lstStyle>
            <a:lvl1pPr>
              <a:defRPr>
                <a:solidFill>
                  <a:schemeClr val="bg1"/>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8964242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reserve="1">
  <p:cSld name="Statement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2"/>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a:lstStyle>
            <a:lvl1pPr>
              <a:defRPr>
                <a:solidFill>
                  <a:schemeClr val="tx2"/>
                </a:solidFill>
              </a:defRPr>
            </a:lvl1pPr>
          </a:lstStyle>
          <a:p>
            <a:fld id="{F978418A-E4AD-4F4D-B99D-9E40C1234D23}"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a:lstStyle>
            <a:lvl1pPr>
              <a:defRPr>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66633689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reserve="1">
  <p:cSld name="Statement 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3"/>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bg2"/>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bg2"/>
          </a:solidFill>
        </p:spPr>
        <p:txBody>
          <a:bodyPr/>
          <a:lstStyle>
            <a:lvl1pPr>
              <a:defRPr>
                <a:solidFill>
                  <a:schemeClr val="tx2"/>
                </a:solidFill>
              </a:defRPr>
            </a:lvl1pPr>
          </a:lstStyle>
          <a:p>
            <a:fld id="{1A57725C-F3FD-4B16-984B-FC904AD58D64}"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bg2"/>
          </a:solidFill>
        </p:spPr>
        <p:txBody>
          <a:bodyPr/>
          <a:lstStyle>
            <a:lvl1pPr>
              <a:defRPr>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139674625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Statement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605431" y="-785191"/>
            <a:ext cx="10981137" cy="640080"/>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37930" y="441641"/>
            <a:ext cx="9796670" cy="4358960"/>
          </a:xfrm>
        </p:spPr>
        <p:txBody>
          <a:bodyPr anchor="t">
            <a:normAutofit/>
          </a:bodyPr>
          <a:lstStyle>
            <a:lvl1pPr marL="0" indent="0">
              <a:lnSpc>
                <a:spcPct val="80000"/>
              </a:lnSpc>
              <a:spcBef>
                <a:spcPts val="0"/>
              </a:spcBef>
              <a:buNone/>
              <a:defRPr sz="7200" cap="all" spc="-100" baseline="0">
                <a:solidFill>
                  <a:schemeClr val="accent5"/>
                </a:solidFill>
                <a:latin typeface="+mj-lt"/>
              </a:defRPr>
            </a:lvl1pPr>
            <a:lvl2pPr marL="457200" indent="0">
              <a:lnSpc>
                <a:spcPct val="80000"/>
              </a:lnSpc>
              <a:buNone/>
              <a:defRPr sz="7200" cap="all" baseline="0">
                <a:solidFill>
                  <a:schemeClr val="bg1"/>
                </a:solidFill>
                <a:latin typeface="+mj-lt"/>
              </a:defRPr>
            </a:lvl2pPr>
            <a:lvl3pPr marL="914400" indent="0">
              <a:lnSpc>
                <a:spcPct val="80000"/>
              </a:lnSpc>
              <a:buNone/>
              <a:defRPr sz="7200" cap="all" baseline="0">
                <a:solidFill>
                  <a:schemeClr val="bg1"/>
                </a:solidFill>
                <a:latin typeface="+mj-lt"/>
              </a:defRPr>
            </a:lvl3pPr>
            <a:lvl4pPr marL="1371600" indent="0">
              <a:lnSpc>
                <a:spcPct val="80000"/>
              </a:lnSpc>
              <a:buNone/>
              <a:defRPr sz="6600" cap="all" baseline="0">
                <a:solidFill>
                  <a:schemeClr val="bg1"/>
                </a:solidFill>
                <a:latin typeface="+mj-lt"/>
              </a:defRPr>
            </a:lvl4pPr>
            <a:lvl5pPr marL="1828800" indent="0">
              <a:lnSpc>
                <a:spcPct val="80000"/>
              </a:lnSpc>
              <a:buNone/>
              <a:defRPr sz="660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926297" y="6172200"/>
            <a:ext cx="10326757" cy="0"/>
          </a:xfrm>
          <a:prstGeom prst="line">
            <a:avLst/>
          </a:prstGeom>
          <a:ln w="12700">
            <a:solidFill>
              <a:schemeClr val="tx2">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1" y="6029270"/>
            <a:ext cx="1907799" cy="365125"/>
          </a:xfrm>
          <a:solidFill>
            <a:schemeClr val="accent5">
              <a:lumMod val="40000"/>
              <a:lumOff val="60000"/>
            </a:schemeClr>
          </a:solidFill>
        </p:spPr>
        <p:txBody>
          <a:bodyPr/>
          <a:lstStyle>
            <a:lvl1pPr>
              <a:defRPr b="0" spc="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134599" y="6029271"/>
            <a:ext cx="1098141" cy="365125"/>
          </a:xfrm>
          <a:solidFill>
            <a:schemeClr val="accent5">
              <a:lumMod val="40000"/>
              <a:lumOff val="60000"/>
            </a:schemeClr>
          </a:solidFill>
        </p:spPr>
        <p:txBody>
          <a:bodyPr/>
          <a:lstStyle>
            <a:lvl1pPr>
              <a:defRPr>
                <a:solidFill>
                  <a:schemeClr val="tx2"/>
                </a:solidFill>
              </a:defRPr>
            </a:lvl1pPr>
          </a:lstStyle>
          <a:p>
            <a:fld id="{F4C780C6-F0FD-455F-A2B8-0A9691723AFF}"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2741" y="6029271"/>
            <a:ext cx="429372" cy="365125"/>
          </a:xfrm>
          <a:solidFill>
            <a:schemeClr val="accent5">
              <a:lumMod val="40000"/>
              <a:lumOff val="60000"/>
            </a:schemeClr>
          </a:solidFill>
        </p:spPr>
        <p:txBody>
          <a:bodyPr/>
          <a:lstStyle>
            <a:lvl1pPr>
              <a:defRPr>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8821592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0" y="0"/>
            <a:ext cx="12191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876300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4114800" y="5410203"/>
            <a:ext cx="7543800" cy="372746"/>
          </a:xfrm>
          <a:noFill/>
        </p:spPr>
        <p:txBody>
          <a:bodyPr tIns="91440" bIns="91440" anchor="ctr">
            <a:normAutofit/>
          </a:bodyPr>
          <a:lstStyle>
            <a:lvl1pPr algn="r">
              <a:defRPr sz="20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845296" cy="3656168"/>
          </a:xfrm>
        </p:spPr>
        <p:txBody>
          <a:bodyPr>
            <a:normAutofit/>
          </a:bodyPr>
          <a:lstStyle>
            <a:lvl1pPr marL="228600" indent="-228600">
              <a:lnSpc>
                <a:spcPct val="85000"/>
              </a:lnSpc>
              <a:spcBef>
                <a:spcPts val="0"/>
              </a:spcBef>
              <a:buNone/>
              <a:defRPr sz="580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605430" y="6029868"/>
            <a:ext cx="1911096" cy="365125"/>
          </a:xfrm>
          <a:solidFill>
            <a:schemeClr val="accent3">
              <a:lumMod val="60000"/>
              <a:lumOff val="40000"/>
            </a:schemeClr>
          </a:solidFill>
        </p:spPr>
        <p:txBody>
          <a:bodyPr/>
          <a:lstStyle>
            <a:lvl1pPr>
              <a:defRPr b="0">
                <a:solidFill>
                  <a:schemeClr val="accent5"/>
                </a:solidFill>
                <a:latin typeface="+mn-lt"/>
              </a:defRPr>
            </a:lvl1pPr>
          </a:lstStyle>
          <a:p>
            <a:r>
              <a:rPr lang="en-US"/>
              <a:t>Sample Footer Text</a:t>
            </a:r>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9802368" y="6029868"/>
            <a:ext cx="1435608" cy="365125"/>
          </a:xfrm>
          <a:solidFill>
            <a:schemeClr val="accent3">
              <a:lumMod val="60000"/>
              <a:lumOff val="40000"/>
            </a:schemeClr>
          </a:solidFill>
        </p:spPr>
        <p:txBody>
          <a:bodyPr/>
          <a:lstStyle>
            <a:lvl1pPr>
              <a:defRPr b="0">
                <a:solidFill>
                  <a:schemeClr val="accent5"/>
                </a:solidFill>
                <a:latin typeface="+mn-lt"/>
              </a:defRPr>
            </a:lvl1pPr>
          </a:lstStyle>
          <a:p>
            <a:fld id="{D348C769-7AB4-4647-BD58-CC3E9CA66889}" type="datetime1">
              <a:rPr lang="en-US" smtClean="0"/>
              <a:t>9/29/2026</a:t>
            </a:fld>
            <a:endParaRPr lang="en-US"/>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8041771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Quote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cxnSp>
        <p:nvCxnSpPr>
          <p:cNvPr id="13" name="Straight Connector 12">
            <a:extLst>
              <a:ext uri="{FF2B5EF4-FFF2-40B4-BE49-F238E27FC236}">
                <a16:creationId xmlns:a16="http://schemas.microsoft.com/office/drawing/2014/main" id="{B4DD8063-0B64-5552-D964-11CA84F7ABD9}"/>
              </a:ext>
              <a:ext uri="{C183D7F6-B498-43B3-948B-1728B52AA6E4}">
                <adec:decorative xmlns:adec="http://schemas.microsoft.com/office/drawing/2017/decorative" val="1"/>
              </a:ext>
            </a:extLst>
          </p:cNvPr>
          <p:cNvCxnSpPr>
            <a:cxnSpLocks/>
          </p:cNvCxnSpPr>
          <p:nvPr/>
        </p:nvCxnSpPr>
        <p:spPr>
          <a:xfrm>
            <a:off x="11082528" y="725556"/>
            <a:ext cx="0" cy="4135136"/>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443564" y="5167222"/>
            <a:ext cx="6789870" cy="679510"/>
          </a:xfrm>
          <a:solidFill>
            <a:schemeClr val="bg2"/>
          </a:solidFill>
        </p:spPr>
        <p:txBody>
          <a:bodyPr tIns="91440" bIns="91440" anchor="ctr">
            <a:normAutofit/>
          </a:bodyPr>
          <a:lstStyle>
            <a:lvl1pPr algn="r">
              <a:defRPr sz="2000" b="1" cap="none" baseline="0">
                <a:solidFill>
                  <a:schemeClr val="accent5"/>
                </a:solidFill>
                <a:latin typeface="+mn-lt"/>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725556"/>
            <a:ext cx="8653281" cy="4075044"/>
          </a:xfrm>
        </p:spPr>
        <p:txBody>
          <a:bodyPr>
            <a:normAutofit/>
          </a:bodyPr>
          <a:lstStyle>
            <a:lvl1pPr marL="228600" indent="-228600">
              <a:lnSpc>
                <a:spcPct val="85000"/>
              </a:lnSpc>
              <a:spcBef>
                <a:spcPts val="0"/>
              </a:spcBef>
              <a:buNone/>
              <a:defRPr sz="5400" b="0" cap="all" spc="0" baseline="0">
                <a:solidFill>
                  <a:schemeClr val="accent2"/>
                </a:solidFill>
                <a:latin typeface="+mj-lt"/>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3503" y="6029868"/>
            <a:ext cx="1911096" cy="367060"/>
          </a:xfrm>
          <a:noFill/>
        </p:spPr>
        <p:txBody>
          <a:bodyPr anchor="ctr"/>
          <a:lstStyle>
            <a:lvl1pPr algn="l">
              <a:defRPr b="0" spc="0">
                <a:solidFill>
                  <a:schemeClr val="accent5"/>
                </a:solidFill>
                <a:latin typeface="+mn-lt"/>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801193" y="6029868"/>
            <a:ext cx="1439323" cy="365125"/>
          </a:xfrm>
          <a:noFill/>
        </p:spPr>
        <p:txBody>
          <a:bodyPr/>
          <a:lstStyle>
            <a:lvl1pPr algn="r">
              <a:defRPr b="0">
                <a:solidFill>
                  <a:schemeClr val="accent5"/>
                </a:solidFill>
                <a:latin typeface="+mn-lt"/>
              </a:defRPr>
            </a:lvl1pPr>
          </a:lstStyle>
          <a:p>
            <a:fld id="{67891EA0-6E5D-4821-92F4-23CFFDAC5E38}"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11233434" y="6029868"/>
            <a:ext cx="429372" cy="365125"/>
          </a:xfrm>
          <a:noFill/>
        </p:spPr>
        <p:txBody>
          <a:bodyPr/>
          <a:lstStyle>
            <a:lvl1pPr>
              <a:defRPr b="0">
                <a:solidFill>
                  <a:schemeClr val="accent5"/>
                </a:solidFill>
                <a:latin typeface="+mn-lt"/>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429391400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Quot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3439120" y="1202645"/>
            <a:ext cx="5301113" cy="445270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EDCDC8B-43A9-5AA8-8ACB-3F984DC1BEBF}"/>
              </a:ext>
              <a:ext uri="{C183D7F6-B498-43B3-948B-1728B52AA6E4}">
                <adec:decorative xmlns:adec="http://schemas.microsoft.com/office/drawing/2017/decorative" val="1"/>
              </a:ext>
            </a:extLst>
          </p:cNvPr>
          <p:cNvCxnSpPr>
            <a:cxnSpLocks/>
          </p:cNvCxnSpPr>
          <p:nvPr/>
        </p:nvCxnSpPr>
        <p:spPr>
          <a:xfrm flipV="1">
            <a:off x="6096000" y="540251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6096000" y="0"/>
            <a:ext cx="0" cy="145549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963474" y="4659653"/>
            <a:ext cx="4252404" cy="520187"/>
          </a:xfrm>
          <a:noFill/>
        </p:spPr>
        <p:txBody>
          <a:bodyPr anchor="ctr">
            <a:normAutofit/>
          </a:bodyPr>
          <a:lstStyle>
            <a:lvl1pPr algn="ctr">
              <a:defRPr sz="1600">
                <a:solidFill>
                  <a:schemeClr val="accent2"/>
                </a:solidFill>
              </a:defRPr>
            </a:lvl1pPr>
          </a:lstStyle>
          <a:p>
            <a:r>
              <a:rPr lang="en-US" dirty="0"/>
              <a:t>Quote Author</a:t>
            </a:r>
          </a:p>
        </p:txBody>
      </p:sp>
      <p:sp>
        <p:nvSpPr>
          <p:cNvPr id="14" name="Footer Placeholder 13">
            <a:extLst>
              <a:ext uri="{FF2B5EF4-FFF2-40B4-BE49-F238E27FC236}">
                <a16:creationId xmlns:a16="http://schemas.microsoft.com/office/drawing/2014/main" id="{B22420FA-FDBE-1BD5-73B2-9577BE200CF2}"/>
              </a:ext>
            </a:extLst>
          </p:cNvPr>
          <p:cNvSpPr>
            <a:spLocks noGrp="1"/>
          </p:cNvSpPr>
          <p:nvPr>
            <p:ph type="ftr" sz="quarter" idx="11"/>
          </p:nvPr>
        </p:nvSpPr>
        <p:spPr>
          <a:noFill/>
        </p:spPr>
        <p:txBody>
          <a:bodyPr/>
          <a:lstStyle>
            <a:lvl1pPr>
              <a:defRPr b="0">
                <a:solidFill>
                  <a:schemeClr val="accent5"/>
                </a:solidFill>
              </a:defRPr>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2312230" y="1793287"/>
            <a:ext cx="7554892" cy="2494627"/>
          </a:xfrm>
        </p:spPr>
        <p:txBody>
          <a:bodyPr anchor="ctr">
            <a:normAutofit/>
          </a:bodyPr>
          <a:lstStyle>
            <a:lvl1pPr marL="0" indent="0" algn="ctr">
              <a:lnSpc>
                <a:spcPct val="85000"/>
              </a:lnSpc>
              <a:buNone/>
              <a:defRPr sz="4800" b="0" cap="none" spc="0" baseline="0">
                <a:solidFill>
                  <a:schemeClr val="accent5"/>
                </a:solidFill>
                <a:latin typeface="+mn-lt"/>
              </a:defRPr>
            </a:lvl1pPr>
          </a:lstStyle>
          <a:p>
            <a:pPr lvl="0"/>
            <a:r>
              <a:rPr lang="en-US" dirty="0"/>
              <a:t>Click to edit quote</a:t>
            </a:r>
          </a:p>
        </p:txBody>
      </p:sp>
      <p:sp>
        <p:nvSpPr>
          <p:cNvPr id="13" name="Date Placeholder 12">
            <a:extLst>
              <a:ext uri="{FF2B5EF4-FFF2-40B4-BE49-F238E27FC236}">
                <a16:creationId xmlns:a16="http://schemas.microsoft.com/office/drawing/2014/main" id="{44359CE5-9894-7A66-486B-F830CCE17772}"/>
              </a:ext>
            </a:extLst>
          </p:cNvPr>
          <p:cNvSpPr>
            <a:spLocks noGrp="1"/>
          </p:cNvSpPr>
          <p:nvPr>
            <p:ph type="dt" sz="half" idx="10"/>
          </p:nvPr>
        </p:nvSpPr>
        <p:spPr>
          <a:noFill/>
        </p:spPr>
        <p:txBody>
          <a:bodyPr/>
          <a:lstStyle>
            <a:lvl1pPr>
              <a:defRPr>
                <a:solidFill>
                  <a:schemeClr val="accent5"/>
                </a:solidFill>
              </a:defRPr>
            </a:lvl1pPr>
          </a:lstStyle>
          <a:p>
            <a:fld id="{869CC736-6517-4DE3-9A18-5EB6F27EF875}" type="datetime1">
              <a:rPr lang="en-US" smtClean="0"/>
              <a:t>9/29/2026</a:t>
            </a:fld>
            <a:endParaRPr lang="en-US"/>
          </a:p>
        </p:txBody>
      </p:sp>
      <p:sp>
        <p:nvSpPr>
          <p:cNvPr id="15" name="Slide Number Placeholder 14">
            <a:extLst>
              <a:ext uri="{FF2B5EF4-FFF2-40B4-BE49-F238E27FC236}">
                <a16:creationId xmlns:a16="http://schemas.microsoft.com/office/drawing/2014/main" id="{4A2B012E-FACE-13C2-4909-F2AE04FD18CB}"/>
              </a:ext>
            </a:extLst>
          </p:cNvPr>
          <p:cNvSpPr>
            <a:spLocks noGrp="1"/>
          </p:cNvSpPr>
          <p:nvPr>
            <p:ph type="sldNum" sz="quarter" idx="12"/>
          </p:nvPr>
        </p:nvSpPr>
        <p:spPr>
          <a:noFill/>
        </p:spPr>
        <p:txBody>
          <a:bodyPr/>
          <a:lstStyle>
            <a:lvl1pPr>
              <a:defRPr>
                <a:solidFill>
                  <a:schemeClr val="accent5"/>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41835576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Quote 4">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0"/>
            <a:ext cx="12192000" cy="6858000"/>
          </a:xfrm>
          <a:prstGeom prst="rect">
            <a:avLst/>
          </a:prstGeom>
          <a:solidFill>
            <a:schemeClr val="accent5"/>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pic>
        <p:nvPicPr>
          <p:cNvPr id="8" name="Picture 7">
            <a:extLst>
              <a:ext uri="{FF2B5EF4-FFF2-40B4-BE49-F238E27FC236}">
                <a16:creationId xmlns:a16="http://schemas.microsoft.com/office/drawing/2014/main" id="{E2FBFD51-0E30-9113-3F4A-D0B88575143F}"/>
              </a:ext>
              <a:ext uri="{C183D7F6-B498-43B3-948B-1728B52AA6E4}">
                <adec:decorative xmlns:adec="http://schemas.microsoft.com/office/drawing/2017/decorative" val="1"/>
              </a:ext>
            </a:extLst>
          </p:cNvPr>
          <p:cNvPicPr>
            <a:picLocks noChangeAspect="1"/>
          </p:cNvPicPr>
          <p:nvPr/>
        </p:nvPicPr>
        <p:blipFill>
          <a:blip r:embed="rId2" cstate="email">
            <a:alphaModFix amt="28000"/>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p:spPr>
      </p:pic>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606447" y="5204117"/>
            <a:ext cx="11019882" cy="715858"/>
          </a:xfrm>
          <a:noFill/>
        </p:spPr>
        <p:txBody>
          <a:bodyPr tIns="91440" bIns="91440" anchor="ctr">
            <a:normAutofit/>
          </a:bodyPr>
          <a:lstStyle>
            <a:lvl1pPr algn="r">
              <a:defRPr sz="1800">
                <a:solidFill>
                  <a:schemeClr val="accent2"/>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603504" y="539646"/>
            <a:ext cx="8406832" cy="3709557"/>
          </a:xfrm>
        </p:spPr>
        <p:txBody>
          <a:bodyPr>
            <a:normAutofit/>
          </a:bodyPr>
          <a:lstStyle>
            <a:lvl1pPr marL="228600" indent="-228600">
              <a:lnSpc>
                <a:spcPct val="100000"/>
              </a:lnSpc>
              <a:spcBef>
                <a:spcPts val="0"/>
              </a:spcBef>
              <a:buNone/>
              <a:defRPr sz="5400" b="0" cap="none" spc="0" baseline="0">
                <a:solidFill>
                  <a:schemeClr val="bg2"/>
                </a:solidFill>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3" y="6028848"/>
            <a:ext cx="1828970" cy="366144"/>
          </a:xfrm>
          <a:noFill/>
        </p:spPr>
        <p:txBody>
          <a:bodyPr/>
          <a:lstStyle>
            <a:lvl1pPr algn="l">
              <a:defRPr b="0" spc="0">
                <a:solidFill>
                  <a:schemeClr val="bg2"/>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bg2"/>
                </a:solidFill>
              </a:defRPr>
            </a:lvl1pPr>
          </a:lstStyle>
          <a:p>
            <a:fld id="{55971960-CC10-477C-A0E8-32CE7F9D38E0}"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bg2"/>
                </a:solidFill>
              </a:defRPr>
            </a:lvl1pPr>
          </a:lstStyle>
          <a:p>
            <a:fld id="{27F8DDA4-3B80-4E8A-A8F5-521F73BF9127}" type="slidenum">
              <a:rPr lang="en-US" smtClean="0"/>
              <a:t>‹#›</a:t>
            </a:fld>
            <a:endParaRPr lang="en-US"/>
          </a:p>
        </p:txBody>
      </p:sp>
      <p:cxnSp>
        <p:nvCxnSpPr>
          <p:cNvPr id="7" name="Straight Connector 6">
            <a:extLst>
              <a:ext uri="{FF2B5EF4-FFF2-40B4-BE49-F238E27FC236}">
                <a16:creationId xmlns:a16="http://schemas.microsoft.com/office/drawing/2014/main" id="{390E99C4-92E7-3B92-2013-C034357E2D72}"/>
              </a:ext>
              <a:ext uri="{C183D7F6-B498-43B3-948B-1728B52AA6E4}">
                <adec:decorative xmlns:adec="http://schemas.microsoft.com/office/drawing/2017/decorative" val="1"/>
              </a:ext>
            </a:extLst>
          </p:cNvPr>
          <p:cNvCxnSpPr>
            <a:cxnSpLocks/>
          </p:cNvCxnSpPr>
          <p:nvPr/>
        </p:nvCxnSpPr>
        <p:spPr>
          <a:xfrm>
            <a:off x="685800" y="4804478"/>
            <a:ext cx="10820400"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99443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Quote 5">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12192000" cy="685800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8A4F"/>
              </a:solidFill>
            </a:endParaRPr>
          </a:p>
        </p:txBody>
      </p:sp>
      <p:sp>
        <p:nvSpPr>
          <p:cNvPr id="11" name="Rectangle 10">
            <a:extLst>
              <a:ext uri="{FF2B5EF4-FFF2-40B4-BE49-F238E27FC236}">
                <a16:creationId xmlns:a16="http://schemas.microsoft.com/office/drawing/2014/main" id="{C278D15F-775B-01A1-AD5A-860DC9A2EA8C}"/>
              </a:ext>
              <a:ext uri="{C183D7F6-B498-43B3-948B-1728B52AA6E4}">
                <adec:decorative xmlns:adec="http://schemas.microsoft.com/office/drawing/2017/decorative" val="1"/>
              </a:ext>
            </a:extLst>
          </p:cNvPr>
          <p:cNvSpPr/>
          <p:nvPr/>
        </p:nvSpPr>
        <p:spPr>
          <a:xfrm>
            <a:off x="0" y="1"/>
            <a:ext cx="9448801" cy="4800599"/>
          </a:xfrm>
          <a:prstGeom prst="rect">
            <a:avLst/>
          </a:prstGeom>
          <a:solidFill>
            <a:schemeClr val="bg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8FE70F6-FCE2-0FC4-2CD2-165DDD7471FB}"/>
              </a:ext>
              <a:ext uri="{C183D7F6-B498-43B3-948B-1728B52AA6E4}">
                <adec:decorative xmlns:adec="http://schemas.microsoft.com/office/drawing/2017/decorative" val="1"/>
              </a:ext>
            </a:extLst>
          </p:cNvPr>
          <p:cNvCxnSpPr>
            <a:cxnSpLocks/>
          </p:cNvCxnSpPr>
          <p:nvPr/>
        </p:nvCxnSpPr>
        <p:spPr>
          <a:xfrm flipV="1">
            <a:off x="11081989" y="698720"/>
            <a:ext cx="0" cy="4101880"/>
          </a:xfrm>
          <a:prstGeom prst="line">
            <a:avLst/>
          </a:prstGeom>
          <a:ln w="12700">
            <a:solidFill>
              <a:schemeClr val="tx2">
                <a:alpha val="6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984864" y="5257800"/>
            <a:ext cx="10255196" cy="748275"/>
          </a:xfrm>
          <a:noFill/>
        </p:spPr>
        <p:txBody>
          <a:bodyPr anchor="ctr">
            <a:normAutofit/>
          </a:bodyPr>
          <a:lstStyle>
            <a:lvl1pPr algn="r">
              <a:defRPr sz="1800">
                <a:solidFill>
                  <a:schemeClr val="accent2"/>
                </a:solidFill>
              </a:defRPr>
            </a:lvl1pPr>
          </a:lstStyle>
          <a:p>
            <a:r>
              <a:rPr lang="en-US" dirty="0"/>
              <a:t>Quote Author</a:t>
            </a:r>
          </a:p>
        </p:txBody>
      </p:sp>
      <p:sp>
        <p:nvSpPr>
          <p:cNvPr id="8" name="Content Placeholder 7">
            <a:extLst>
              <a:ext uri="{FF2B5EF4-FFF2-40B4-BE49-F238E27FC236}">
                <a16:creationId xmlns:a16="http://schemas.microsoft.com/office/drawing/2014/main" id="{64AEC05F-4937-10A8-1A19-6FA315BE7ADF}"/>
              </a:ext>
            </a:extLst>
          </p:cNvPr>
          <p:cNvSpPr>
            <a:spLocks noGrp="1"/>
          </p:cNvSpPr>
          <p:nvPr>
            <p:ph sz="quarter" idx="13" hasCustomPrompt="1"/>
          </p:nvPr>
        </p:nvSpPr>
        <p:spPr>
          <a:xfrm>
            <a:off x="887413" y="1033272"/>
            <a:ext cx="9247187" cy="3257550"/>
          </a:xfrm>
        </p:spPr>
        <p:txBody>
          <a:bodyPr>
            <a:normAutofit/>
          </a:bodyPr>
          <a:lstStyle>
            <a:lvl1pPr marL="228600" indent="-228600">
              <a:lnSpc>
                <a:spcPct val="85000"/>
              </a:lnSpc>
              <a:buNone/>
              <a:defRPr sz="5400">
                <a:solidFill>
                  <a:schemeClr val="accent5"/>
                </a:solidFill>
              </a:defRPr>
            </a:lvl1pPr>
          </a:lstStyle>
          <a:p>
            <a:pPr lvl="0"/>
            <a:r>
              <a:rPr lang="en-US" dirty="0"/>
              <a:t>Click to edit quote</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lstStyle>
            <a:lvl1pPr algn="l">
              <a:defRPr b="0" spc="0">
                <a:solidFill>
                  <a:schemeClr val="accent5"/>
                </a:solidFill>
              </a:defRPr>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0058400" y="6029868"/>
            <a:ext cx="1182686" cy="365125"/>
          </a:xfrm>
          <a:noFill/>
        </p:spPr>
        <p:txBody>
          <a:bodyPr/>
          <a:lstStyle>
            <a:lvl1pPr algn="r">
              <a:defRPr>
                <a:solidFill>
                  <a:schemeClr val="accent5"/>
                </a:solidFill>
              </a:defRPr>
            </a:lvl1pPr>
          </a:lstStyle>
          <a:p>
            <a:fld id="{84D8584C-2125-40A2-8519-09FB9A8C3315}"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accent5"/>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254228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603504" y="521185"/>
            <a:ext cx="10902696" cy="1070849"/>
          </a:xfrm>
          <a:noFill/>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605431"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6324600" y="1756230"/>
            <a:ext cx="5181600" cy="40349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B3C0EDEC-0890-4E6D-9DE0-ECAF543851A7}" type="datetime1">
              <a:rPr lang="en-US" smtClean="0"/>
              <a:t>9/29/2026</a:t>
            </a:fld>
            <a:endParaRPr lang="en-US"/>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152669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603504" y="521206"/>
            <a:ext cx="10899648" cy="1069848"/>
          </a:xfrm>
          <a:noFill/>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605431" y="1631076"/>
            <a:ext cx="5157787" cy="709394"/>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605431" y="2372146"/>
            <a:ext cx="5157787" cy="34952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6324600" y="1631076"/>
            <a:ext cx="5183188" cy="709393"/>
          </a:xfrm>
        </p:spPr>
        <p:txBody>
          <a:bodyPr anchor="b">
            <a:normAutofit/>
          </a:bodyPr>
          <a:lstStyle>
            <a:lvl1pPr marL="0" indent="0">
              <a:buNone/>
              <a:defRPr sz="1800" b="1" cap="all" spc="5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6324600" y="2372146"/>
            <a:ext cx="5183188" cy="34952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r>
              <a:rPr lang="en-US"/>
              <a:t>Sample Footer Text</a:t>
            </a:r>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2DD88318-BA47-4AD0-805B-25EB53D81BBB}" type="datetime1">
              <a:rPr lang="en-US" smtClean="0"/>
              <a:t>9/29/2026</a:t>
            </a:fld>
            <a:endParaRPr lang="en-US"/>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59770025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603504" y="265176"/>
            <a:ext cx="11028923" cy="1325880"/>
          </a:xfrm>
          <a:noFill/>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r>
              <a:rPr lang="en-US"/>
              <a:t>Sample Footer Text</a:t>
            </a:r>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30AD3F20-2AB6-4A04-8E99-A7FB006776B6}" type="datetime1">
              <a:rPr lang="en-US" smtClean="0"/>
              <a:t>9/29/2026</a:t>
            </a:fld>
            <a:endParaRPr lang="en-US"/>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8741066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r>
              <a:rPr lang="en-US"/>
              <a:t>Sample Footer Text</a:t>
            </a:r>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3AEA2087-1351-4A66-BC4B-B8C73F209E6A}" type="datetime1">
              <a:rPr lang="en-US" smtClean="0"/>
              <a:t>9/29/2026</a:t>
            </a:fld>
            <a:endParaRPr lang="en-US"/>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4351356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C3A53-0764-6B81-0CF9-98A31577BE9D}"/>
              </a:ext>
            </a:extLst>
          </p:cNvPr>
          <p:cNvSpPr>
            <a:spLocks noGrp="1"/>
          </p:cNvSpPr>
          <p:nvPr>
            <p:ph type="title"/>
          </p:nvPr>
        </p:nvSpPr>
        <p:spPr>
          <a:xfrm>
            <a:off x="605431" y="932688"/>
            <a:ext cx="4195169" cy="1124712"/>
          </a:xfrm>
          <a:noFill/>
        </p:spPr>
        <p:txBody>
          <a:bodyPr anchor="t">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11FE505A-8E22-72EF-7229-3828AF9454D5}"/>
              </a:ext>
            </a:extLst>
          </p:cNvPr>
          <p:cNvSpPr>
            <a:spLocks noGrp="1"/>
          </p:cNvSpPr>
          <p:nvPr>
            <p:ph type="body" sz="half" idx="2"/>
          </p:nvPr>
        </p:nvSpPr>
        <p:spPr>
          <a:xfrm>
            <a:off x="605431" y="2057400"/>
            <a:ext cx="419516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70A4E78B-DAF0-5E30-C9F0-EA1D81066DBC}"/>
              </a:ext>
            </a:extLst>
          </p:cNvPr>
          <p:cNvSpPr>
            <a:spLocks noGrp="1"/>
          </p:cNvSpPr>
          <p:nvPr>
            <p:ph idx="1"/>
          </p:nvPr>
        </p:nvSpPr>
        <p:spPr>
          <a:xfrm>
            <a:off x="5486400" y="903515"/>
            <a:ext cx="6019800" cy="495753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85FB557B-A6AB-0141-61F5-2C6D1D26D589}"/>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A4346670-62CE-41B6-24CD-DB7BF2AECDF4}"/>
              </a:ext>
            </a:extLst>
          </p:cNvPr>
          <p:cNvSpPr>
            <a:spLocks noGrp="1"/>
          </p:cNvSpPr>
          <p:nvPr>
            <p:ph type="dt" sz="half" idx="10"/>
          </p:nvPr>
        </p:nvSpPr>
        <p:spPr/>
        <p:txBody>
          <a:bodyPr/>
          <a:lstStyle/>
          <a:p>
            <a:fld id="{95967112-4E38-4DE6-886D-C6360575EE2E}" type="datetime1">
              <a:rPr lang="en-US" smtClean="0"/>
              <a:t>9/29/2026</a:t>
            </a:fld>
            <a:endParaRPr lang="en-US"/>
          </a:p>
        </p:txBody>
      </p:sp>
      <p:sp>
        <p:nvSpPr>
          <p:cNvPr id="7" name="Slide Number Placeholder 6">
            <a:extLst>
              <a:ext uri="{FF2B5EF4-FFF2-40B4-BE49-F238E27FC236}">
                <a16:creationId xmlns:a16="http://schemas.microsoft.com/office/drawing/2014/main" id="{FB2C964C-100B-6E0E-8C9C-FEDE515F230D}"/>
              </a:ext>
            </a:extLst>
          </p:cNvPr>
          <p:cNvSpPr>
            <a:spLocks noGrp="1"/>
          </p:cNvSpPr>
          <p:nvPr>
            <p:ph type="sldNum" sz="quarter" idx="12"/>
          </p:nvPr>
        </p:nvSpPr>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21975242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52BCA-373C-52F0-00A4-DB648AB6DDCB}"/>
              </a:ext>
            </a:extLst>
          </p:cNvPr>
          <p:cNvSpPr>
            <a:spLocks noGrp="1"/>
          </p:cNvSpPr>
          <p:nvPr>
            <p:ph type="title"/>
          </p:nvPr>
        </p:nvSpPr>
        <p:spPr>
          <a:xfrm>
            <a:off x="605432" y="228599"/>
            <a:ext cx="3658560" cy="1742175"/>
          </a:xfrm>
          <a:noFill/>
        </p:spPr>
        <p:txBody>
          <a:bodyPr anchor="b">
            <a:normAutofit/>
          </a:bodyPr>
          <a:lstStyle>
            <a:lvl1pPr>
              <a:defRPr sz="28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85DCE8E-6071-4972-B85E-E495AB0FF686}"/>
              </a:ext>
            </a:extLst>
          </p:cNvPr>
          <p:cNvSpPr>
            <a:spLocks noGrp="1"/>
          </p:cNvSpPr>
          <p:nvPr>
            <p:ph type="body" sz="half" idx="2"/>
          </p:nvPr>
        </p:nvSpPr>
        <p:spPr>
          <a:xfrm>
            <a:off x="1371600" y="2337134"/>
            <a:ext cx="2892392" cy="3331342"/>
          </a:xfrm>
        </p:spPr>
        <p:txBody>
          <a:bodyPr anchor="b"/>
          <a:lstStyle>
            <a:lvl1pPr marL="0" indent="0" algn="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FEBAE75E-255D-9B56-3A67-14178C54EB59}"/>
              </a:ext>
            </a:extLst>
          </p:cNvPr>
          <p:cNvSpPr>
            <a:spLocks noGrp="1"/>
          </p:cNvSpPr>
          <p:nvPr>
            <p:ph type="pic" idx="1" hasCustomPrompt="1"/>
          </p:nvPr>
        </p:nvSpPr>
        <p:spPr>
          <a:xfrm>
            <a:off x="4800600" y="685800"/>
            <a:ext cx="6705600" cy="4876801"/>
          </a:xfrm>
          <a:blipFill>
            <a:blip r:embed="rId2">
              <a:alphaModFix amt="70000"/>
            </a:blip>
            <a:stretch>
              <a:fillRect/>
            </a:stretch>
          </a:blipFill>
        </p:spPr>
        <p:txBody>
          <a:bodyPr>
            <a:normAutofit/>
          </a:bodyPr>
          <a:lstStyle>
            <a:lvl1pPr marL="0" indent="0">
              <a:buNone/>
              <a:defRPr sz="1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FB5E2938-E6DE-EB90-C8DE-0D078BDD0A83}"/>
              </a:ext>
            </a:extLst>
          </p:cNvPr>
          <p:cNvSpPr>
            <a:spLocks noGrp="1"/>
          </p:cNvSpPr>
          <p:nvPr>
            <p:ph type="ftr" sz="quarter" idx="11"/>
          </p:nvPr>
        </p:nvSpPr>
        <p:spPr/>
        <p:txBody>
          <a:bodyPr/>
          <a:lstStyle/>
          <a:p>
            <a:r>
              <a:rPr lang="en-US"/>
              <a:t>Sample Footer Text</a:t>
            </a:r>
          </a:p>
        </p:txBody>
      </p:sp>
      <p:sp>
        <p:nvSpPr>
          <p:cNvPr id="5" name="Date Placeholder 4">
            <a:extLst>
              <a:ext uri="{FF2B5EF4-FFF2-40B4-BE49-F238E27FC236}">
                <a16:creationId xmlns:a16="http://schemas.microsoft.com/office/drawing/2014/main" id="{008928D8-1666-BE45-30C8-65C74E2283DC}"/>
              </a:ext>
            </a:extLst>
          </p:cNvPr>
          <p:cNvSpPr>
            <a:spLocks noGrp="1"/>
          </p:cNvSpPr>
          <p:nvPr>
            <p:ph type="dt" sz="half" idx="10"/>
          </p:nvPr>
        </p:nvSpPr>
        <p:spPr>
          <a:xfrm>
            <a:off x="10058400" y="6029868"/>
            <a:ext cx="1182686" cy="365125"/>
          </a:xfrm>
        </p:spPr>
        <p:txBody>
          <a:bodyPr/>
          <a:lstStyle/>
          <a:p>
            <a:fld id="{8493712A-E27F-4D57-B2CA-5B36D6E8A4B0}" type="datetime1">
              <a:rPr lang="en-US" smtClean="0"/>
              <a:t>9/29/2026</a:t>
            </a:fld>
            <a:endParaRPr lang="en-US"/>
          </a:p>
        </p:txBody>
      </p:sp>
      <p:sp>
        <p:nvSpPr>
          <p:cNvPr id="7" name="Slide Number Placeholder 6">
            <a:extLst>
              <a:ext uri="{FF2B5EF4-FFF2-40B4-BE49-F238E27FC236}">
                <a16:creationId xmlns:a16="http://schemas.microsoft.com/office/drawing/2014/main" id="{8D79A9FD-2464-F09D-1603-6DF07EF20752}"/>
              </a:ext>
            </a:extLst>
          </p:cNvPr>
          <p:cNvSpPr>
            <a:spLocks noGrp="1"/>
          </p:cNvSpPr>
          <p:nvPr>
            <p:ph type="sldNum" sz="quarter" idx="12"/>
          </p:nvPr>
        </p:nvSpPr>
        <p:spPr>
          <a:xfrm>
            <a:off x="11237976" y="6029868"/>
            <a:ext cx="429372" cy="365125"/>
          </a:xfrm>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27039301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2057400" y="3084659"/>
            <a:ext cx="10133956"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46306" y="182881"/>
            <a:ext cx="8616684" cy="1874520"/>
          </a:xfrm>
          <a:noFill/>
        </p:spPr>
        <p:txBody>
          <a:bodyPr anchor="t">
            <a:normAutofit/>
          </a:bodyPr>
          <a:lstStyle>
            <a:lvl1pPr>
              <a:defRPr sz="9600">
                <a:solidFill>
                  <a:schemeClr val="accent2"/>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9753600" y="617923"/>
            <a:ext cx="1866897" cy="461881"/>
          </a:xfrm>
          <a:noFill/>
        </p:spPr>
        <p:txBody>
          <a:bodyPr anchor="t"/>
          <a:lstStyle>
            <a:lvl1pPr algn="r">
              <a:defRPr sz="900"/>
            </a:lvl1pPr>
          </a:lstStyle>
          <a:p>
            <a:r>
              <a:rPr lang="en-US"/>
              <a:t>Sample Footer Text</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595846" y="3544866"/>
            <a:ext cx="8990722" cy="2446782"/>
          </a:xfrm>
        </p:spPr>
        <p:txBody>
          <a:bodyP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2595846" y="6024816"/>
            <a:ext cx="1809495" cy="365125"/>
          </a:xfrm>
          <a:solidFill>
            <a:schemeClr val="bg2"/>
          </a:solidFill>
        </p:spPr>
        <p:txBody>
          <a:bodyPr/>
          <a:lstStyle>
            <a:lvl1pPr algn="l">
              <a:defRPr/>
            </a:lvl1pPr>
          </a:lstStyle>
          <a:p>
            <a:fld id="{A8EB468F-DE53-43FF-8B87-9F03EBF19C21}"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37014870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12192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8436077"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685800" y="4564627"/>
            <a:ext cx="5068016"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73625" y="530940"/>
            <a:ext cx="7703576" cy="1308290"/>
          </a:xfrm>
          <a:noFill/>
        </p:spPr>
        <p:txBody>
          <a:bodyPr anchor="t">
            <a:normAutofit/>
          </a:bodyPr>
          <a:lstStyle>
            <a:lvl1pPr>
              <a:defRPr sz="8000">
                <a:solidFill>
                  <a:schemeClr val="accent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037005" y="3571531"/>
            <a:ext cx="5009534" cy="1987694"/>
          </a:xfrm>
        </p:spPr>
        <p:txBody>
          <a:bodyPr anchor="ctr">
            <a:normAutofit/>
          </a:bodyPr>
          <a:lstStyle>
            <a:lvl1pPr marL="0" indent="0">
              <a:buClr>
                <a:schemeClr val="tx2"/>
              </a:buClr>
              <a:buFont typeface="Arial" panose="020B0604020202020204" pitchFamily="34" charset="0"/>
              <a:buNone/>
              <a:defRPr sz="1800"/>
            </a:lvl1pPr>
            <a:lvl2pPr marL="457200" indent="0">
              <a:buClr>
                <a:schemeClr val="tx2"/>
              </a:buClr>
              <a:buFont typeface="Arial" panose="020B0604020202020204" pitchFamily="34" charset="0"/>
              <a:buNone/>
              <a:defRPr sz="1600"/>
            </a:lvl2pPr>
            <a:lvl3pPr marL="914400" indent="0">
              <a:buClr>
                <a:schemeClr val="tx2"/>
              </a:buClr>
              <a:buFont typeface="Arial" panose="020B0604020202020204" pitchFamily="34" charset="0"/>
              <a:buNone/>
              <a:defRPr sz="1400"/>
            </a:lvl3pPr>
            <a:lvl4pPr marL="1371600" indent="0">
              <a:buClr>
                <a:schemeClr val="tx2"/>
              </a:buClr>
              <a:buFont typeface="Arial" panose="020B0604020202020204" pitchFamily="34" charset="0"/>
              <a:buNone/>
              <a:defRPr sz="1200"/>
            </a:lvl4pPr>
            <a:lvl5pPr marL="1828800" indent="0">
              <a:buClr>
                <a:schemeClr val="tx2"/>
              </a:buClr>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05430" y="6029867"/>
            <a:ext cx="1911096" cy="365126"/>
          </a:xfrm>
          <a:noFill/>
        </p:spPr>
        <p:txBody>
          <a:bodyPr anchor="ctr"/>
          <a:lstStyle>
            <a:lvl1pPr algn="l">
              <a:defRPr sz="900" b="1"/>
            </a:lvl1pPr>
          </a:lstStyle>
          <a:p>
            <a:r>
              <a:rPr lang="en-US"/>
              <a:t>Sample Footer Text</a:t>
            </a:r>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9799320" y="6029867"/>
            <a:ext cx="1441766" cy="365125"/>
          </a:xfrm>
          <a:noFill/>
        </p:spPr>
        <p:txBody>
          <a:bodyPr/>
          <a:lstStyle>
            <a:lvl1pPr algn="r">
              <a:defRPr/>
            </a:lvl1pPr>
          </a:lstStyle>
          <a:p>
            <a:fld id="{77D9A748-B116-46F1-81D5-0BE225FE4EB1}" type="datetime1">
              <a:rPr lang="en-US" smtClean="0"/>
              <a:t>9/29/2026</a:t>
            </a:fld>
            <a:endParaRPr lang="en-US"/>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27F8DDA4-3B80-4E8A-A8F5-521F73BF9127}" type="slidenum">
              <a:rPr lang="en-US" smtClean="0"/>
              <a:t>‹#›</a:t>
            </a:fld>
            <a:endParaRPr lang="en-US"/>
          </a:p>
        </p:txBody>
      </p:sp>
    </p:spTree>
    <p:extLst>
      <p:ext uri="{BB962C8B-B14F-4D97-AF65-F5344CB8AC3E}">
        <p14:creationId xmlns:p14="http://schemas.microsoft.com/office/powerpoint/2010/main" val="16859670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722427" y="6212437"/>
            <a:ext cx="108086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603504" y="351270"/>
            <a:ext cx="10981137" cy="1239720"/>
          </a:xfrm>
          <a:prstGeom prst="rect">
            <a:avLst/>
          </a:prstGeom>
          <a:solidFill>
            <a:schemeClr val="bg1"/>
          </a:solidFill>
        </p:spPr>
        <p:txBody>
          <a:bodyPr vert="horz" lIns="91440" tIns="45720" rIns="91440" bIns="13716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605431" y="1745956"/>
            <a:ext cx="10981137" cy="39834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605430" y="6029868"/>
            <a:ext cx="1911096" cy="365125"/>
          </a:xfrm>
          <a:prstGeom prst="rect">
            <a:avLst/>
          </a:prstGeom>
          <a:solidFill>
            <a:schemeClr val="bg1"/>
          </a:solidFill>
        </p:spPr>
        <p:txBody>
          <a:bodyPr vert="horz" lIns="91440" tIns="45720" rIns="91440" bIns="45720" rtlCol="0" anchor="ctr"/>
          <a:lstStyle>
            <a:lvl1pPr algn="l">
              <a:defRPr sz="900" b="1" cap="all" spc="60" baseline="0">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10058400" y="6029868"/>
            <a:ext cx="1182686"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82B9AEC8-204B-4AD5-8041-BCAF36A74EBE}" type="datetime1">
              <a:rPr lang="en-US" smtClean="0"/>
              <a:t>9/29/2026</a:t>
            </a:fld>
            <a:endParaRPr lang="en-US"/>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11233434" y="6029868"/>
            <a:ext cx="429372" cy="365125"/>
          </a:xfrm>
          <a:prstGeom prst="rect">
            <a:avLst/>
          </a:prstGeom>
          <a:solidFill>
            <a:schemeClr val="bg1"/>
          </a:solidFill>
        </p:spPr>
        <p:txBody>
          <a:bodyPr vert="horz" lIns="91440" tIns="45720" rIns="91440" bIns="45720" rtlCol="0" anchor="ctr"/>
          <a:lstStyle>
            <a:lvl1pPr algn="r">
              <a:defRPr sz="900" cap="all" baseline="0">
                <a:solidFill>
                  <a:schemeClr val="tx2"/>
                </a:solidFill>
              </a:defRPr>
            </a:lvl1pPr>
          </a:lstStyle>
          <a:p>
            <a:fld id="{27F8DDA4-3B80-4E8A-A8F5-521F73BF9127}" type="slidenum">
              <a:rPr lang="en-US" smtClean="0"/>
              <a:t>‹#›</a:t>
            </a:fld>
            <a:endParaRPr lang="en-US"/>
          </a:p>
        </p:txBody>
      </p:sp>
    </p:spTree>
    <p:extLst>
      <p:ext uri="{BB962C8B-B14F-4D97-AF65-F5344CB8AC3E}">
        <p14:creationId xmlns:p14="http://schemas.microsoft.com/office/powerpoint/2010/main" val="3712676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Lst>
  <p:hf hdr="0"/>
  <p:txStyles>
    <p:titleStyle>
      <a:lvl1pPr marL="0" algn="l" defTabSz="914400" rtl="0" eaLnBrk="1" latinLnBrk="0" hangingPunct="1">
        <a:lnSpc>
          <a:spcPct val="100000"/>
        </a:lnSpc>
        <a:spcBef>
          <a:spcPct val="0"/>
        </a:spcBef>
        <a:spcAft>
          <a:spcPts val="0"/>
        </a:spcAft>
        <a:buNone/>
        <a:defRPr sz="2800" kern="1200" cap="all" baseline="0">
          <a:solidFill>
            <a:schemeClr val="accent5"/>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9.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9.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9.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8" Type="http://schemas.openxmlformats.org/officeDocument/2006/relationships/hyperlink" Target="https://www.sjrstate.edu/vocacert" TargetMode="External"/><Relationship Id="rId3" Type="http://schemas.openxmlformats.org/officeDocument/2006/relationships/image" Target="../media/image23.png"/><Relationship Id="rId7" Type="http://schemas.openxmlformats.org/officeDocument/2006/relationships/image" Target="../media/image25.png"/><Relationship Id="rId2" Type="http://schemas.openxmlformats.org/officeDocument/2006/relationships/hyperlink" Target="https://fctc.edu/" TargetMode="External"/><Relationship Id="rId1" Type="http://schemas.openxmlformats.org/officeDocument/2006/relationships/slideLayout" Target="../slideLayouts/slideLayout2.xml"/><Relationship Id="rId6" Type="http://schemas.openxmlformats.org/officeDocument/2006/relationships/hyperlink" Target="https://www.jtech.org/" TargetMode="External"/><Relationship Id="rId11" Type="http://schemas.openxmlformats.org/officeDocument/2006/relationships/image" Target="../media/image27.png"/><Relationship Id="rId5" Type="http://schemas.openxmlformats.org/officeDocument/2006/relationships/image" Target="../media/image24.png"/><Relationship Id="rId10" Type="http://schemas.openxmlformats.org/officeDocument/2006/relationships/hyperlink" Target="https://www.fscj.edu/academics/certificates" TargetMode="External"/><Relationship Id="rId4" Type="http://schemas.openxmlformats.org/officeDocument/2006/relationships/hyperlink" Target="https://nefbaapprenticeship.org/" TargetMode="External"/><Relationship Id="rId9"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39.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four young people are working with documents and business graphs in an office">
            <a:extLst>
              <a:ext uri="{FF2B5EF4-FFF2-40B4-BE49-F238E27FC236}">
                <a16:creationId xmlns:a16="http://schemas.microsoft.com/office/drawing/2014/main" id="{F01C25C2-C4B0-413B-8189-2D84496280AE}"/>
              </a:ext>
            </a:extLst>
          </p:cNvPr>
          <p:cNvPicPr>
            <a:picLocks noChangeAspect="1"/>
          </p:cNvPicPr>
          <p:nvPr/>
        </p:nvPicPr>
        <p:blipFill>
          <a:blip r:embed="rId3"/>
          <a:srcRect l="10094" r="8312" b="-2"/>
          <a:stretch>
            <a:fillRect/>
          </a:stretch>
        </p:blipFill>
        <p:spPr>
          <a:xfrm>
            <a:off x="-791" y="1371600"/>
            <a:ext cx="6706392" cy="5486400"/>
          </a:xfrm>
          <a:prstGeom prst="rect">
            <a:avLst/>
          </a:prstGeom>
          <a:noFill/>
        </p:spPr>
      </p:pic>
      <p:sp>
        <p:nvSpPr>
          <p:cNvPr id="2" name="Title 1">
            <a:extLst>
              <a:ext uri="{FF2B5EF4-FFF2-40B4-BE49-F238E27FC236}">
                <a16:creationId xmlns:a16="http://schemas.microsoft.com/office/drawing/2014/main" id="{89F1EDE6-07DE-C8FA-07CB-8794E91D5190}"/>
              </a:ext>
            </a:extLst>
          </p:cNvPr>
          <p:cNvSpPr>
            <a:spLocks noGrp="1"/>
          </p:cNvSpPr>
          <p:nvPr>
            <p:ph type="ctrTitle"/>
          </p:nvPr>
        </p:nvSpPr>
        <p:spPr>
          <a:xfrm>
            <a:off x="4133850" y="1309816"/>
            <a:ext cx="6373670" cy="1565189"/>
          </a:xfrm>
        </p:spPr>
        <p:txBody>
          <a:bodyPr anchor="b">
            <a:normAutofit/>
          </a:bodyPr>
          <a:lstStyle/>
          <a:p>
            <a:r>
              <a:rPr lang="en-US" sz="4800" dirty="0"/>
              <a:t>College and Career Exploration</a:t>
            </a:r>
          </a:p>
        </p:txBody>
      </p:sp>
      <p:sp>
        <p:nvSpPr>
          <p:cNvPr id="3" name="Subtitle 2">
            <a:extLst>
              <a:ext uri="{FF2B5EF4-FFF2-40B4-BE49-F238E27FC236}">
                <a16:creationId xmlns:a16="http://schemas.microsoft.com/office/drawing/2014/main" id="{0B617A55-3CC3-E516-3D90-E6900A52C1CC}"/>
              </a:ext>
            </a:extLst>
          </p:cNvPr>
          <p:cNvSpPr>
            <a:spLocks noGrp="1"/>
          </p:cNvSpPr>
          <p:nvPr>
            <p:ph type="subTitle" idx="1"/>
          </p:nvPr>
        </p:nvSpPr>
        <p:spPr>
          <a:xfrm>
            <a:off x="7500457" y="5570290"/>
            <a:ext cx="4114799" cy="699518"/>
          </a:xfrm>
        </p:spPr>
        <p:txBody>
          <a:bodyPr anchor="b">
            <a:normAutofit/>
          </a:bodyPr>
          <a:lstStyle/>
          <a:p>
            <a:r>
              <a:rPr lang="en-US"/>
              <a:t>Guiding future paths through informed education and career choices</a:t>
            </a:r>
          </a:p>
        </p:txBody>
      </p:sp>
      <p:sp>
        <p:nvSpPr>
          <p:cNvPr id="4" name="TextBox 3">
            <a:extLst>
              <a:ext uri="{FF2B5EF4-FFF2-40B4-BE49-F238E27FC236}">
                <a16:creationId xmlns:a16="http://schemas.microsoft.com/office/drawing/2014/main" id="{A9D06621-A4E9-39CF-E060-0E0587B6B206}"/>
              </a:ext>
            </a:extLst>
          </p:cNvPr>
          <p:cNvSpPr txBox="1"/>
          <p:nvPr/>
        </p:nvSpPr>
        <p:spPr>
          <a:xfrm>
            <a:off x="9674942" y="6286300"/>
            <a:ext cx="2222091" cy="369332"/>
          </a:xfrm>
          <a:prstGeom prst="rect">
            <a:avLst/>
          </a:prstGeom>
          <a:noFill/>
        </p:spPr>
        <p:txBody>
          <a:bodyPr wrap="square" rtlCol="0">
            <a:spAutoFit/>
          </a:bodyPr>
          <a:lstStyle/>
          <a:p>
            <a:r>
              <a:rPr lang="en-US" dirty="0">
                <a:solidFill>
                  <a:schemeClr val="accent1"/>
                </a:solidFill>
              </a:rPr>
              <a:t>BTHS School Counselors</a:t>
            </a:r>
          </a:p>
        </p:txBody>
      </p:sp>
    </p:spTree>
    <p:extLst>
      <p:ext uri="{BB962C8B-B14F-4D97-AF65-F5344CB8AC3E}">
        <p14:creationId xmlns:p14="http://schemas.microsoft.com/office/powerpoint/2010/main" val="56303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42" presetClass="entr" presetSubtype="0" fill="hold" grpId="1" nodeType="withEffect">
                                  <p:stCondLst>
                                    <p:cond delay="25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anim calcmode="lin" valueType="num">
                                      <p:cBhvr>
                                        <p:cTn id="14" dur="250" fill="hold"/>
                                        <p:tgtEl>
                                          <p:spTgt spid="3"/>
                                        </p:tgtEl>
                                        <p:attrNameLst>
                                          <p:attrName>ppt_x</p:attrName>
                                        </p:attrNameLst>
                                      </p:cBhvr>
                                      <p:tavLst>
                                        <p:tav tm="0">
                                          <p:val>
                                            <p:strVal val="#ppt_x"/>
                                          </p:val>
                                        </p:tav>
                                        <p:tav tm="100000">
                                          <p:val>
                                            <p:strVal val="#ppt_x"/>
                                          </p:val>
                                        </p:tav>
                                      </p:tavLst>
                                    </p:anim>
                                    <p:anim calcmode="lin" valueType="num">
                                      <p:cBhvr>
                                        <p:cTn id="15" dur="2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D15D7-71EE-CD55-6518-AD5A191EE951}"/>
              </a:ext>
            </a:extLst>
          </p:cNvPr>
          <p:cNvSpPr>
            <a:spLocks noGrp="1"/>
          </p:cNvSpPr>
          <p:nvPr>
            <p:ph type="title"/>
          </p:nvPr>
        </p:nvSpPr>
        <p:spPr>
          <a:xfrm>
            <a:off x="185877" y="1062360"/>
            <a:ext cx="9948723" cy="5762371"/>
          </a:xfrm>
        </p:spPr>
        <p:txBody>
          <a:bodyPr anchor="b">
            <a:normAutofit/>
          </a:bodyPr>
          <a:lstStyle/>
          <a:p>
            <a:r>
              <a:rPr lang="en-US"/>
              <a:t>Introduction to College and Career Exploration</a:t>
            </a:r>
          </a:p>
        </p:txBody>
      </p:sp>
    </p:spTree>
    <p:extLst>
      <p:ext uri="{BB962C8B-B14F-4D97-AF65-F5344CB8AC3E}">
        <p14:creationId xmlns:p14="http://schemas.microsoft.com/office/powerpoint/2010/main" val="11430378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Group of coworkers walking through a corridor outdoors in the office building, holding paperwork and files.">
            <a:extLst>
              <a:ext uri="{FF2B5EF4-FFF2-40B4-BE49-F238E27FC236}">
                <a16:creationId xmlns:a16="http://schemas.microsoft.com/office/drawing/2014/main" id="{6F490692-6328-471A-A815-A229E70AE332}"/>
              </a:ext>
            </a:extLst>
          </p:cNvPr>
          <p:cNvPicPr>
            <a:picLocks noGrp="1" noChangeAspect="1"/>
          </p:cNvPicPr>
          <p:nvPr>
            <p:ph type="pic" sz="quarter" idx="13"/>
          </p:nvPr>
        </p:nvPicPr>
        <p:blipFill>
          <a:blip r:embed="rId3"/>
          <a:srcRect l="18459" r="15707" b="2"/>
          <a:stretch>
            <a:fillRect/>
          </a:stretch>
        </p:blipFill>
        <p:spPr>
          <a:xfrm>
            <a:off x="20" y="10"/>
            <a:ext cx="5486380" cy="5562590"/>
          </a:xfrm>
          <a:prstGeom prst="rect">
            <a:avLst/>
          </a:prstGeom>
          <a:noFill/>
        </p:spPr>
      </p:pic>
      <p:sp>
        <p:nvSpPr>
          <p:cNvPr id="4" name="Content Placeholder 3">
            <a:extLst>
              <a:ext uri="{FF2B5EF4-FFF2-40B4-BE49-F238E27FC236}">
                <a16:creationId xmlns:a16="http://schemas.microsoft.com/office/drawing/2014/main" id="{FC7EF357-BC65-68F3-D904-D6DB82438D5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055056" y="1965281"/>
            <a:ext cx="4859992" cy="3732876"/>
          </a:xfrm>
        </p:spPr>
        <p:txBody>
          <a:bodyPr>
            <a:normAutofit/>
          </a:bodyPr>
          <a:lstStyle/>
          <a:p>
            <a:pPr marL="0" indent="0">
              <a:spcBef>
                <a:spcPts val="2500"/>
              </a:spcBef>
              <a:buFont typeface="Arial" panose="020B0604020202020204" pitchFamily="34" charset="0"/>
              <a:buNone/>
            </a:pPr>
            <a:r>
              <a:rPr lang="en-US" b="1" dirty="0"/>
              <a:t>Purpose of Presentation</a:t>
            </a:r>
          </a:p>
          <a:p>
            <a:pPr marL="0" lvl="1" indent="0">
              <a:buFont typeface="Arial" panose="020B0604020202020204" pitchFamily="34" charset="0"/>
              <a:buNone/>
            </a:pPr>
            <a:r>
              <a:rPr dirty="0"/>
              <a:t>Introduce students and parents to college and career pathways after high school. Highlight the session’s goal to inform and empower decision-making.</a:t>
            </a:r>
            <a:endParaRPr lang="en-US" dirty="0"/>
          </a:p>
          <a:p>
            <a:pPr marL="0" indent="0">
              <a:spcBef>
                <a:spcPts val="2500"/>
              </a:spcBef>
              <a:buFont typeface="Arial" panose="020B0604020202020204" pitchFamily="34" charset="0"/>
              <a:buNone/>
            </a:pPr>
            <a:r>
              <a:rPr lang="en-US" b="1" dirty="0"/>
              <a:t>Exploring Pathways</a:t>
            </a:r>
          </a:p>
          <a:p>
            <a:pPr marL="0" lvl="1" indent="0">
              <a:buFont typeface="Arial" panose="020B0604020202020204" pitchFamily="34" charset="0"/>
              <a:buNone/>
            </a:pPr>
            <a:r>
              <a:rPr dirty="0"/>
              <a:t>Discuss different options including universities, technical programs, and workforce entry. Provide clarity on requirements and opportunities.</a:t>
            </a:r>
            <a:endParaRPr lang="en-US" dirty="0"/>
          </a:p>
          <a:p>
            <a:pPr marL="0" indent="0">
              <a:spcBef>
                <a:spcPts val="2500"/>
              </a:spcBef>
              <a:buFont typeface="Arial" panose="020B0604020202020204" pitchFamily="34" charset="0"/>
              <a:buNone/>
            </a:pPr>
            <a:r>
              <a:rPr lang="en-US" b="1" dirty="0"/>
              <a:t>Supporting Student Decisions</a:t>
            </a:r>
          </a:p>
          <a:p>
            <a:pPr marL="0" lvl="1" indent="0">
              <a:buFont typeface="Arial" panose="020B0604020202020204" pitchFamily="34" charset="0"/>
              <a:buNone/>
            </a:pPr>
            <a:r>
              <a:rPr dirty="0"/>
              <a:t>Equip families with resources and guidance to make informed future plans. Emphasize support available throughout the journey.</a:t>
            </a:r>
            <a:endParaRPr lang="en-US" dirty="0"/>
          </a:p>
        </p:txBody>
      </p:sp>
      <p:sp>
        <p:nvSpPr>
          <p:cNvPr id="2" name="Title 1">
            <a:extLst>
              <a:ext uri="{FF2B5EF4-FFF2-40B4-BE49-F238E27FC236}">
                <a16:creationId xmlns:a16="http://schemas.microsoft.com/office/drawing/2014/main" id="{B827B132-7429-B746-326D-025B38CA5EF7}"/>
              </a:ext>
            </a:extLst>
          </p:cNvPr>
          <p:cNvSpPr>
            <a:spLocks noGrp="1"/>
          </p:cNvSpPr>
          <p:nvPr>
            <p:ph type="title"/>
          </p:nvPr>
        </p:nvSpPr>
        <p:spPr>
          <a:xfrm>
            <a:off x="5063318" y="0"/>
            <a:ext cx="4385481" cy="1796124"/>
          </a:xfrm>
        </p:spPr>
        <p:txBody>
          <a:bodyPr anchor="b">
            <a:normAutofit/>
          </a:bodyPr>
          <a:lstStyle/>
          <a:p>
            <a:r>
              <a:rPr lang="en-US" dirty="0"/>
              <a:t>Overview</a:t>
            </a:r>
          </a:p>
        </p:txBody>
      </p:sp>
    </p:spTree>
    <p:extLst>
      <p:ext uri="{BB962C8B-B14F-4D97-AF65-F5344CB8AC3E}">
        <p14:creationId xmlns:p14="http://schemas.microsoft.com/office/powerpoint/2010/main" val="41609844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9754A-C592-42DF-948B-FA79C7A9778A}"/>
              </a:ext>
            </a:extLst>
          </p:cNvPr>
          <p:cNvSpPr>
            <a:spLocks noGrp="1"/>
          </p:cNvSpPr>
          <p:nvPr>
            <p:ph type="title"/>
          </p:nvPr>
        </p:nvSpPr>
        <p:spPr>
          <a:xfrm>
            <a:off x="602986" y="265728"/>
            <a:ext cx="10981137" cy="1325563"/>
          </a:xfrm>
        </p:spPr>
        <p:txBody>
          <a:bodyPr anchor="b">
            <a:normAutofit/>
          </a:bodyPr>
          <a:lstStyle/>
          <a:p>
            <a:r>
              <a:rPr lang="en-US"/>
              <a:t>Importance of Planning</a:t>
            </a:r>
          </a:p>
        </p:txBody>
      </p:sp>
      <p:graphicFrame>
        <p:nvGraphicFramePr>
          <p:cNvPr id="7" name="Content Placeholder 6">
            <a:extLst>
              <a:ext uri="{FF2B5EF4-FFF2-40B4-BE49-F238E27FC236}">
                <a16:creationId xmlns:a16="http://schemas.microsoft.com/office/drawing/2014/main" id="{082DA1A5-09AB-45B7-973F-796D6F9A7459}"/>
              </a:ext>
            </a:extLst>
          </p:cNvPr>
          <p:cNvGraphicFramePr>
            <a:graphicFrameLocks noGrp="1"/>
          </p:cNvGraphicFramePr>
          <p:nvPr>
            <p:ph idx="1"/>
            <p:extLst>
              <p:ext uri="{D42A27DB-BD31-4B8C-83A1-F6EECF244321}">
                <p14:modId xmlns:p14="http://schemas.microsoft.com/office/powerpoint/2010/main" val="1810037910"/>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602986" y="1736176"/>
          <a:ext cx="10981137" cy="4198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970715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E1B2E-5C86-80C1-95B0-6B05FDBDF0D0}"/>
              </a:ext>
            </a:extLst>
          </p:cNvPr>
          <p:cNvSpPr>
            <a:spLocks noGrp="1"/>
          </p:cNvSpPr>
          <p:nvPr>
            <p:ph type="title"/>
          </p:nvPr>
        </p:nvSpPr>
        <p:spPr>
          <a:xfrm>
            <a:off x="185877" y="1062360"/>
            <a:ext cx="9948723" cy="5762371"/>
          </a:xfrm>
        </p:spPr>
        <p:txBody>
          <a:bodyPr anchor="b">
            <a:normAutofit/>
          </a:bodyPr>
          <a:lstStyle/>
          <a:p>
            <a:r>
              <a:rPr lang="en-US" dirty="0"/>
              <a:t>Academic Pathways</a:t>
            </a:r>
          </a:p>
        </p:txBody>
      </p:sp>
    </p:spTree>
    <p:extLst>
      <p:ext uri="{BB962C8B-B14F-4D97-AF65-F5344CB8AC3E}">
        <p14:creationId xmlns:p14="http://schemas.microsoft.com/office/powerpoint/2010/main" val="20752634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Multiethnic college students discussing by looking into a book at college campus.">
            <a:extLst>
              <a:ext uri="{FF2B5EF4-FFF2-40B4-BE49-F238E27FC236}">
                <a16:creationId xmlns:a16="http://schemas.microsoft.com/office/drawing/2014/main" id="{2EFB98AB-EF4E-45CF-B9AA-683C3F55CA7C}"/>
              </a:ext>
            </a:extLst>
          </p:cNvPr>
          <p:cNvPicPr>
            <a:picLocks noGrp="1" noChangeAspect="1"/>
          </p:cNvPicPr>
          <p:nvPr>
            <p:ph type="pic" sz="quarter" idx="13"/>
          </p:nvPr>
        </p:nvPicPr>
        <p:blipFill>
          <a:blip r:embed="rId3"/>
          <a:srcRect l="16016" r="17534" b="-2"/>
          <a:stretch>
            <a:fillRect/>
          </a:stretch>
        </p:blipFill>
        <p:spPr>
          <a:xfrm>
            <a:off x="20" y="1"/>
            <a:ext cx="4800580" cy="4822372"/>
          </a:xfrm>
          <a:prstGeom prst="rect">
            <a:avLst/>
          </a:prstGeom>
          <a:noFill/>
        </p:spPr>
      </p:pic>
      <p:sp>
        <p:nvSpPr>
          <p:cNvPr id="2" name="Title 1">
            <a:extLst>
              <a:ext uri="{FF2B5EF4-FFF2-40B4-BE49-F238E27FC236}">
                <a16:creationId xmlns:a16="http://schemas.microsoft.com/office/drawing/2014/main" id="{AA029DB6-93A9-37EE-C71C-3503C3BD593C}"/>
              </a:ext>
            </a:extLst>
          </p:cNvPr>
          <p:cNvSpPr>
            <a:spLocks noGrp="1"/>
          </p:cNvSpPr>
          <p:nvPr>
            <p:ph type="title"/>
          </p:nvPr>
        </p:nvSpPr>
        <p:spPr>
          <a:xfrm>
            <a:off x="1002085" y="4374100"/>
            <a:ext cx="3897905" cy="1380814"/>
          </a:xfrm>
        </p:spPr>
        <p:txBody>
          <a:bodyPr anchor="t">
            <a:normAutofit/>
          </a:bodyPr>
          <a:lstStyle/>
          <a:p>
            <a:r>
              <a:rPr lang="en-US"/>
              <a:t>College Pathways</a:t>
            </a:r>
          </a:p>
        </p:txBody>
      </p:sp>
      <p:sp>
        <p:nvSpPr>
          <p:cNvPr id="4" name="Content Placeholder 3">
            <a:extLst>
              <a:ext uri="{FF2B5EF4-FFF2-40B4-BE49-F238E27FC236}">
                <a16:creationId xmlns:a16="http://schemas.microsoft.com/office/drawing/2014/main" id="{8317E8B8-2AD7-0D92-1A56-A9A02A01D55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204983"/>
          </a:xfrm>
        </p:spPr>
        <p:txBody>
          <a:bodyPr>
            <a:normAutofit/>
          </a:bodyPr>
          <a:lstStyle/>
          <a:p>
            <a:pPr marL="0" indent="0">
              <a:spcBef>
                <a:spcPts val="2500"/>
              </a:spcBef>
              <a:buFont typeface="Arial" panose="020B0604020202020204" pitchFamily="34" charset="0"/>
              <a:buNone/>
            </a:pPr>
            <a:r>
              <a:rPr lang="en-US" b="1" dirty="0"/>
              <a:t>State Universities</a:t>
            </a:r>
          </a:p>
          <a:p>
            <a:pPr marL="0" lvl="1" indent="0">
              <a:buFont typeface="Arial" panose="020B0604020202020204" pitchFamily="34" charset="0"/>
              <a:buNone/>
            </a:pPr>
            <a:r>
              <a:rPr dirty="0"/>
              <a:t>State universities offer four-year degree programs with diverse academic options and research opportunities.</a:t>
            </a:r>
            <a:endParaRPr lang="en-US" dirty="0"/>
          </a:p>
          <a:p>
            <a:pPr marL="0" indent="0">
              <a:spcBef>
                <a:spcPts val="2500"/>
              </a:spcBef>
              <a:buFont typeface="Arial" panose="020B0604020202020204" pitchFamily="34" charset="0"/>
              <a:buNone/>
            </a:pPr>
            <a:r>
              <a:rPr lang="en-US" b="1" dirty="0"/>
              <a:t>State Colleges</a:t>
            </a:r>
          </a:p>
          <a:p>
            <a:pPr marL="0" lvl="1" indent="0">
              <a:buFont typeface="Arial" panose="020B0604020202020204" pitchFamily="34" charset="0"/>
              <a:buNone/>
            </a:pPr>
            <a:r>
              <a:rPr lang="en-US" dirty="0"/>
              <a:t>State</a:t>
            </a:r>
            <a:r>
              <a:rPr dirty="0"/>
              <a:t> colleges provide two-year associate degrees</a:t>
            </a:r>
            <a:r>
              <a:rPr lang="en-US" dirty="0"/>
              <a:t>, four-year bachelor degrees,</a:t>
            </a:r>
            <a:r>
              <a:rPr dirty="0"/>
              <a:t> pathways to transfer to four-year </a:t>
            </a:r>
            <a:r>
              <a:rPr lang="en-US" dirty="0"/>
              <a:t>universities, and technical and career certifications.</a:t>
            </a:r>
          </a:p>
          <a:p>
            <a:pPr marL="0" indent="0">
              <a:spcBef>
                <a:spcPts val="2500"/>
              </a:spcBef>
              <a:buFont typeface="Arial" panose="020B0604020202020204" pitchFamily="34" charset="0"/>
              <a:buNone/>
            </a:pPr>
            <a:r>
              <a:rPr lang="en-US" b="1" dirty="0"/>
              <a:t>Technical Colleges</a:t>
            </a:r>
          </a:p>
          <a:p>
            <a:pPr marL="0" lvl="1" indent="0">
              <a:buFont typeface="Arial" panose="020B0604020202020204" pitchFamily="34" charset="0"/>
              <a:buNone/>
            </a:pPr>
            <a:r>
              <a:rPr dirty="0"/>
              <a:t>Technical colleges emphasize vocational training and certifications preparing students for specific careers.</a:t>
            </a:r>
            <a:endParaRPr lang="en-US" dirty="0"/>
          </a:p>
          <a:p>
            <a:pPr marL="0" indent="0">
              <a:spcBef>
                <a:spcPts val="2500"/>
              </a:spcBef>
              <a:buFont typeface="Arial" panose="020B0604020202020204" pitchFamily="34" charset="0"/>
              <a:buNone/>
            </a:pPr>
            <a:r>
              <a:rPr lang="en-US" b="1" dirty="0"/>
              <a:t>Private Institutions</a:t>
            </a:r>
          </a:p>
          <a:p>
            <a:pPr marL="0" lvl="1" indent="0">
              <a:buFont typeface="Arial" panose="020B0604020202020204" pitchFamily="34" charset="0"/>
              <a:buNone/>
            </a:pPr>
            <a:r>
              <a:rPr dirty="0"/>
              <a:t>Private colleges often offer specialized programs tailored to niche academic and career goals.</a:t>
            </a:r>
            <a:endParaRPr lang="en-US" dirty="0"/>
          </a:p>
        </p:txBody>
      </p:sp>
    </p:spTree>
    <p:extLst>
      <p:ext uri="{BB962C8B-B14F-4D97-AF65-F5344CB8AC3E}">
        <p14:creationId xmlns:p14="http://schemas.microsoft.com/office/powerpoint/2010/main" val="2450994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Diverse group of people representing various occupations.">
            <a:extLst>
              <a:ext uri="{FF2B5EF4-FFF2-40B4-BE49-F238E27FC236}">
                <a16:creationId xmlns:a16="http://schemas.microsoft.com/office/drawing/2014/main" id="{AD1AA0F7-5F09-40C1-900C-DFF19563549B}"/>
              </a:ext>
            </a:extLst>
          </p:cNvPr>
          <p:cNvPicPr>
            <a:picLocks noGrp="1" noChangeAspect="1"/>
          </p:cNvPicPr>
          <p:nvPr>
            <p:ph type="pic" sz="quarter" idx="13"/>
          </p:nvPr>
        </p:nvPicPr>
        <p:blipFill>
          <a:blip r:embed="rId3"/>
          <a:srcRect r="2" b="32948"/>
          <a:stretch>
            <a:fillRect/>
          </a:stretch>
        </p:blipFill>
        <p:spPr>
          <a:xfrm>
            <a:off x="20" y="1"/>
            <a:ext cx="4800580" cy="4822372"/>
          </a:xfrm>
          <a:prstGeom prst="rect">
            <a:avLst/>
          </a:prstGeom>
          <a:noFill/>
        </p:spPr>
      </p:pic>
      <p:sp>
        <p:nvSpPr>
          <p:cNvPr id="2" name="Title 1">
            <a:extLst>
              <a:ext uri="{FF2B5EF4-FFF2-40B4-BE49-F238E27FC236}">
                <a16:creationId xmlns:a16="http://schemas.microsoft.com/office/drawing/2014/main" id="{0B094D24-7796-B951-E654-1A63CE6036EB}"/>
              </a:ext>
            </a:extLst>
          </p:cNvPr>
          <p:cNvSpPr>
            <a:spLocks noGrp="1"/>
          </p:cNvSpPr>
          <p:nvPr>
            <p:ph type="title"/>
          </p:nvPr>
        </p:nvSpPr>
        <p:spPr>
          <a:xfrm>
            <a:off x="1002085" y="4374100"/>
            <a:ext cx="3897905" cy="1380814"/>
          </a:xfrm>
        </p:spPr>
        <p:txBody>
          <a:bodyPr anchor="t">
            <a:normAutofit/>
          </a:bodyPr>
          <a:lstStyle/>
          <a:p>
            <a:r>
              <a:rPr lang="en-US" dirty="0"/>
              <a:t>Career Pathways</a:t>
            </a:r>
          </a:p>
        </p:txBody>
      </p:sp>
      <p:sp>
        <p:nvSpPr>
          <p:cNvPr id="4" name="Content Placeholder 3">
            <a:extLst>
              <a:ext uri="{FF2B5EF4-FFF2-40B4-BE49-F238E27FC236}">
                <a16:creationId xmlns:a16="http://schemas.microsoft.com/office/drawing/2014/main" id="{5F61DB22-151B-817C-5D39-358BF375149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4512275"/>
          </a:xfrm>
        </p:spPr>
        <p:txBody>
          <a:bodyPr>
            <a:normAutofit/>
          </a:bodyPr>
          <a:lstStyle/>
          <a:p>
            <a:pPr marL="0" indent="0">
              <a:spcBef>
                <a:spcPts val="2500"/>
              </a:spcBef>
              <a:buFont typeface="Arial" panose="020B0604020202020204" pitchFamily="34" charset="0"/>
              <a:buNone/>
            </a:pPr>
            <a:r>
              <a:rPr lang="en-US" b="1" dirty="0"/>
              <a:t>Career and Technical Education</a:t>
            </a:r>
          </a:p>
          <a:p>
            <a:pPr marL="0" lvl="1" indent="0">
              <a:buFont typeface="Arial" panose="020B0604020202020204" pitchFamily="34" charset="0"/>
              <a:buNone/>
            </a:pPr>
            <a:r>
              <a:rPr dirty="0"/>
              <a:t>CTE programs provide hands-on training in healthcare, IT, and automotive services to prepare students for careers.</a:t>
            </a:r>
            <a:endParaRPr lang="en-US" dirty="0"/>
          </a:p>
          <a:p>
            <a:pPr marL="0" indent="0">
              <a:spcBef>
                <a:spcPts val="2500"/>
              </a:spcBef>
              <a:buFont typeface="Arial" panose="020B0604020202020204" pitchFamily="34" charset="0"/>
              <a:buNone/>
            </a:pPr>
            <a:r>
              <a:rPr lang="en-US" b="1" dirty="0"/>
              <a:t>Apprenticeships</a:t>
            </a:r>
          </a:p>
          <a:p>
            <a:pPr marL="0" lvl="1" indent="0">
              <a:buFont typeface="Arial" panose="020B0604020202020204" pitchFamily="34" charset="0"/>
              <a:buNone/>
            </a:pPr>
            <a:r>
              <a:rPr dirty="0"/>
              <a:t>Apprenticeships blend classroom instruction with on-the-job experience, offering practical employment routes.</a:t>
            </a:r>
            <a:endParaRPr lang="en-US" dirty="0"/>
          </a:p>
          <a:p>
            <a:pPr marL="0" indent="0">
              <a:spcBef>
                <a:spcPts val="2500"/>
              </a:spcBef>
              <a:buFont typeface="Arial" panose="020B0604020202020204" pitchFamily="34" charset="0"/>
              <a:buNone/>
            </a:pPr>
            <a:r>
              <a:rPr lang="en-US" b="1" dirty="0"/>
              <a:t>Certifications and Workforce Entry</a:t>
            </a:r>
          </a:p>
          <a:p>
            <a:pPr marL="0" lvl="1" indent="0">
              <a:buFont typeface="Arial" panose="020B0604020202020204" pitchFamily="34" charset="0"/>
              <a:buNone/>
            </a:pPr>
            <a:r>
              <a:rPr dirty="0"/>
              <a:t>Certifications validate skills and enhance job prospects for direct entry into the workforce.</a:t>
            </a:r>
            <a:endParaRPr lang="en-US" dirty="0"/>
          </a:p>
        </p:txBody>
      </p:sp>
      <p:sp>
        <p:nvSpPr>
          <p:cNvPr id="3" name="TextBox 2">
            <a:extLst>
              <a:ext uri="{FF2B5EF4-FFF2-40B4-BE49-F238E27FC236}">
                <a16:creationId xmlns:a16="http://schemas.microsoft.com/office/drawing/2014/main" id="{40E4E6D8-1284-A11C-F39B-BDF717A3041D}"/>
              </a:ext>
            </a:extLst>
          </p:cNvPr>
          <p:cNvSpPr txBox="1"/>
          <p:nvPr/>
        </p:nvSpPr>
        <p:spPr>
          <a:xfrm>
            <a:off x="1649911" y="6172199"/>
            <a:ext cx="8892178" cy="646331"/>
          </a:xfrm>
          <a:prstGeom prst="rect">
            <a:avLst/>
          </a:prstGeom>
          <a:noFill/>
        </p:spPr>
        <p:txBody>
          <a:bodyPr wrap="none" rtlCol="0">
            <a:spAutoFit/>
          </a:bodyPr>
          <a:lstStyle/>
          <a:p>
            <a:pPr>
              <a:spcBef>
                <a:spcPts val="2500"/>
              </a:spcBef>
            </a:pPr>
            <a:r>
              <a:rPr lang="en-US" b="1" dirty="0"/>
              <a:t>Parental Support</a:t>
            </a:r>
          </a:p>
          <a:p>
            <a:pPr marL="0" lvl="1" indent="0">
              <a:buFont typeface="Arial" panose="020B0604020202020204" pitchFamily="34" charset="0"/>
              <a:buNone/>
            </a:pPr>
            <a:r>
              <a:rPr lang="en-US" dirty="0"/>
              <a:t>Parents can encourage career exploration and support students’ interests to help guide career decisions.</a:t>
            </a:r>
          </a:p>
        </p:txBody>
      </p:sp>
    </p:spTree>
    <p:extLst>
      <p:ext uri="{BB962C8B-B14F-4D97-AF65-F5344CB8AC3E}">
        <p14:creationId xmlns:p14="http://schemas.microsoft.com/office/powerpoint/2010/main" val="85700129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EFA56-A197-3DC9-F7C1-F99F4842FC9F}"/>
              </a:ext>
            </a:extLst>
          </p:cNvPr>
          <p:cNvSpPr>
            <a:spLocks noGrp="1"/>
          </p:cNvSpPr>
          <p:nvPr>
            <p:ph type="title"/>
          </p:nvPr>
        </p:nvSpPr>
        <p:spPr>
          <a:xfrm>
            <a:off x="185877" y="1062360"/>
            <a:ext cx="9948723" cy="5762371"/>
          </a:xfrm>
        </p:spPr>
        <p:txBody>
          <a:bodyPr anchor="b">
            <a:normAutofit/>
          </a:bodyPr>
          <a:lstStyle/>
          <a:p>
            <a:r>
              <a:rPr lang="en-US"/>
              <a:t>Resources and Requirements</a:t>
            </a:r>
          </a:p>
        </p:txBody>
      </p:sp>
    </p:spTree>
    <p:extLst>
      <p:ext uri="{BB962C8B-B14F-4D97-AF65-F5344CB8AC3E}">
        <p14:creationId xmlns:p14="http://schemas.microsoft.com/office/powerpoint/2010/main" val="24220142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40EC-8F6B-2A99-B95E-A4BD7BCE2C71}"/>
              </a:ext>
            </a:extLst>
          </p:cNvPr>
          <p:cNvSpPr>
            <a:spLocks noGrp="1"/>
          </p:cNvSpPr>
          <p:nvPr>
            <p:ph type="ctrTitle"/>
          </p:nvPr>
        </p:nvSpPr>
        <p:spPr/>
        <p:txBody>
          <a:bodyPr>
            <a:noAutofit/>
          </a:bodyPr>
          <a:lstStyle/>
          <a:p>
            <a:r>
              <a:rPr lang="en-US" sz="4800" dirty="0"/>
              <a:t>College Planning on the BTHS school counseling Webpage</a:t>
            </a:r>
          </a:p>
        </p:txBody>
      </p:sp>
      <p:sp>
        <p:nvSpPr>
          <p:cNvPr id="3" name="Subtitle 2">
            <a:extLst>
              <a:ext uri="{FF2B5EF4-FFF2-40B4-BE49-F238E27FC236}">
                <a16:creationId xmlns:a16="http://schemas.microsoft.com/office/drawing/2014/main" id="{84040163-FEC0-8071-C7F8-3E2414585162}"/>
              </a:ext>
            </a:extLst>
          </p:cNvPr>
          <p:cNvSpPr>
            <a:spLocks noGrp="1"/>
          </p:cNvSpPr>
          <p:nvPr>
            <p:ph type="subTitle" idx="1"/>
          </p:nvPr>
        </p:nvSpPr>
        <p:spPr/>
        <p:txBody>
          <a:bodyPr/>
          <a:lstStyle/>
          <a:p>
            <a:r>
              <a:rPr lang="en-US" dirty="0"/>
              <a:t>https://www-bths.stjohns.k12.fl.us/guidance/college/</a:t>
            </a:r>
          </a:p>
        </p:txBody>
      </p:sp>
      <p:pic>
        <p:nvPicPr>
          <p:cNvPr id="5" name="Picture 4">
            <a:extLst>
              <a:ext uri="{FF2B5EF4-FFF2-40B4-BE49-F238E27FC236}">
                <a16:creationId xmlns:a16="http://schemas.microsoft.com/office/drawing/2014/main" id="{2E37BEF0-BA6C-C719-1692-BB9885BEE316}"/>
              </a:ext>
            </a:extLst>
          </p:cNvPr>
          <p:cNvPicPr>
            <a:picLocks noChangeAspect="1"/>
          </p:cNvPicPr>
          <p:nvPr/>
        </p:nvPicPr>
        <p:blipFill>
          <a:blip r:embed="rId2"/>
          <a:stretch>
            <a:fillRect/>
          </a:stretch>
        </p:blipFill>
        <p:spPr>
          <a:xfrm>
            <a:off x="1013986" y="3429000"/>
            <a:ext cx="4372824" cy="2363195"/>
          </a:xfrm>
          <a:prstGeom prst="rect">
            <a:avLst/>
          </a:prstGeom>
        </p:spPr>
      </p:pic>
      <p:pic>
        <p:nvPicPr>
          <p:cNvPr id="10" name="Picture 9">
            <a:extLst>
              <a:ext uri="{FF2B5EF4-FFF2-40B4-BE49-F238E27FC236}">
                <a16:creationId xmlns:a16="http://schemas.microsoft.com/office/drawing/2014/main" id="{943EBB0D-6B52-3F67-590C-F1C806FB3909}"/>
              </a:ext>
            </a:extLst>
          </p:cNvPr>
          <p:cNvPicPr>
            <a:picLocks noChangeAspect="1"/>
          </p:cNvPicPr>
          <p:nvPr/>
        </p:nvPicPr>
        <p:blipFill>
          <a:blip r:embed="rId3"/>
          <a:stretch>
            <a:fillRect/>
          </a:stretch>
        </p:blipFill>
        <p:spPr>
          <a:xfrm>
            <a:off x="6096000" y="4425554"/>
            <a:ext cx="4372824" cy="2345112"/>
          </a:xfrm>
          <a:prstGeom prst="rect">
            <a:avLst/>
          </a:prstGeom>
        </p:spPr>
      </p:pic>
      <p:sp>
        <p:nvSpPr>
          <p:cNvPr id="11" name="TextBox 10">
            <a:extLst>
              <a:ext uri="{FF2B5EF4-FFF2-40B4-BE49-F238E27FC236}">
                <a16:creationId xmlns:a16="http://schemas.microsoft.com/office/drawing/2014/main" id="{2DB2FE7B-B023-6AC9-3DE5-59E9552203C5}"/>
              </a:ext>
            </a:extLst>
          </p:cNvPr>
          <p:cNvSpPr txBox="1"/>
          <p:nvPr/>
        </p:nvSpPr>
        <p:spPr>
          <a:xfrm>
            <a:off x="1107518" y="2352093"/>
            <a:ext cx="4185761" cy="923330"/>
          </a:xfrm>
          <a:prstGeom prst="rect">
            <a:avLst/>
          </a:prstGeom>
          <a:noFill/>
        </p:spPr>
        <p:txBody>
          <a:bodyPr wrap="none" rtlCol="0">
            <a:spAutoFit/>
          </a:bodyPr>
          <a:lstStyle/>
          <a:p>
            <a:pPr marL="342900" indent="-342900">
              <a:buAutoNum type="arabicPeriod"/>
            </a:pPr>
            <a:r>
              <a:rPr lang="en-US" dirty="0"/>
              <a:t>Go to the BTHS website</a:t>
            </a:r>
          </a:p>
          <a:p>
            <a:pPr marL="342900" indent="-342900">
              <a:buAutoNum type="arabicPeriod"/>
            </a:pPr>
            <a:r>
              <a:rPr lang="en-US" dirty="0"/>
              <a:t>Click on School Counseling</a:t>
            </a:r>
          </a:p>
          <a:p>
            <a:pPr marL="342900" indent="-342900">
              <a:buAutoNum type="arabicPeriod"/>
            </a:pPr>
            <a:r>
              <a:rPr lang="en-US" dirty="0"/>
              <a:t>Scroll down to the College Planning Section</a:t>
            </a:r>
          </a:p>
        </p:txBody>
      </p:sp>
      <p:sp>
        <p:nvSpPr>
          <p:cNvPr id="12" name="Arrow: Right 11">
            <a:extLst>
              <a:ext uri="{FF2B5EF4-FFF2-40B4-BE49-F238E27FC236}">
                <a16:creationId xmlns:a16="http://schemas.microsoft.com/office/drawing/2014/main" id="{E05E2CB5-A1E1-D2DE-6241-B09DDD558BF2}"/>
              </a:ext>
            </a:extLst>
          </p:cNvPr>
          <p:cNvSpPr/>
          <p:nvPr/>
        </p:nvSpPr>
        <p:spPr>
          <a:xfrm>
            <a:off x="382531" y="5201217"/>
            <a:ext cx="654866" cy="190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FA5310AD-2521-53CA-3CD3-2A3ABE76259D}"/>
              </a:ext>
            </a:extLst>
          </p:cNvPr>
          <p:cNvSpPr/>
          <p:nvPr/>
        </p:nvSpPr>
        <p:spPr>
          <a:xfrm>
            <a:off x="8494437" y="4866239"/>
            <a:ext cx="654866" cy="190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1AE176AC-3C91-7B16-D673-08D5C571ED71}"/>
              </a:ext>
            </a:extLst>
          </p:cNvPr>
          <p:cNvPicPr>
            <a:picLocks noChangeAspect="1"/>
          </p:cNvPicPr>
          <p:nvPr/>
        </p:nvPicPr>
        <p:blipFill>
          <a:blip r:embed="rId4"/>
          <a:stretch>
            <a:fillRect/>
          </a:stretch>
        </p:blipFill>
        <p:spPr>
          <a:xfrm>
            <a:off x="6095999" y="1881393"/>
            <a:ext cx="4366833" cy="2229287"/>
          </a:xfrm>
          <a:prstGeom prst="rect">
            <a:avLst/>
          </a:prstGeom>
        </p:spPr>
      </p:pic>
      <p:sp>
        <p:nvSpPr>
          <p:cNvPr id="14" name="Arrow: Right 13">
            <a:extLst>
              <a:ext uri="{FF2B5EF4-FFF2-40B4-BE49-F238E27FC236}">
                <a16:creationId xmlns:a16="http://schemas.microsoft.com/office/drawing/2014/main" id="{AB426816-62BC-8EA7-434A-B521C1D9D9AF}"/>
              </a:ext>
            </a:extLst>
          </p:cNvPr>
          <p:cNvSpPr/>
          <p:nvPr/>
        </p:nvSpPr>
        <p:spPr>
          <a:xfrm rot="5400000">
            <a:off x="9798137" y="3006506"/>
            <a:ext cx="654866" cy="190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F9BE16D-2F69-40A8-F2BD-C73979A2B721}"/>
              </a:ext>
            </a:extLst>
          </p:cNvPr>
          <p:cNvSpPr txBox="1"/>
          <p:nvPr/>
        </p:nvSpPr>
        <p:spPr>
          <a:xfrm>
            <a:off x="9890179" y="2374024"/>
            <a:ext cx="470781" cy="400110"/>
          </a:xfrm>
          <a:prstGeom prst="rect">
            <a:avLst/>
          </a:prstGeom>
          <a:solidFill>
            <a:schemeClr val="accent1"/>
          </a:solidFill>
        </p:spPr>
        <p:txBody>
          <a:bodyPr wrap="square" rtlCol="0">
            <a:spAutoFit/>
          </a:bodyPr>
          <a:lstStyle/>
          <a:p>
            <a:r>
              <a:rPr lang="en-US" sz="1000" b="1" dirty="0"/>
              <a:t>Scroll</a:t>
            </a:r>
          </a:p>
          <a:p>
            <a:r>
              <a:rPr lang="en-US" sz="1000" b="1" dirty="0"/>
              <a:t>Down</a:t>
            </a:r>
          </a:p>
        </p:txBody>
      </p:sp>
    </p:spTree>
    <p:extLst>
      <p:ext uri="{BB962C8B-B14F-4D97-AF65-F5344CB8AC3E}">
        <p14:creationId xmlns:p14="http://schemas.microsoft.com/office/powerpoint/2010/main" val="3167528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Technology make a big change to modern human life">
            <a:extLst>
              <a:ext uri="{FF2B5EF4-FFF2-40B4-BE49-F238E27FC236}">
                <a16:creationId xmlns:a16="http://schemas.microsoft.com/office/drawing/2014/main" id="{25045728-F851-43DD-8D77-09913026A6C8}"/>
              </a:ext>
            </a:extLst>
          </p:cNvPr>
          <p:cNvPicPr>
            <a:picLocks noGrp="1" noChangeAspect="1"/>
          </p:cNvPicPr>
          <p:nvPr>
            <p:ph type="pic" sz="quarter" idx="13"/>
          </p:nvPr>
        </p:nvPicPr>
        <p:blipFill>
          <a:blip r:embed="rId3"/>
          <a:srcRect l="4279" r="29272" b="-2"/>
          <a:stretch>
            <a:fillRect/>
          </a:stretch>
        </p:blipFill>
        <p:spPr>
          <a:xfrm>
            <a:off x="20" y="1"/>
            <a:ext cx="4800580" cy="4822372"/>
          </a:xfrm>
          <a:prstGeom prst="rect">
            <a:avLst/>
          </a:prstGeom>
          <a:noFill/>
        </p:spPr>
      </p:pic>
      <p:sp>
        <p:nvSpPr>
          <p:cNvPr id="2" name="Title 1">
            <a:extLst>
              <a:ext uri="{FF2B5EF4-FFF2-40B4-BE49-F238E27FC236}">
                <a16:creationId xmlns:a16="http://schemas.microsoft.com/office/drawing/2014/main" id="{C0672264-3268-B72C-1BF1-7F3A075A3CB1}"/>
              </a:ext>
            </a:extLst>
          </p:cNvPr>
          <p:cNvSpPr>
            <a:spLocks noGrp="1"/>
          </p:cNvSpPr>
          <p:nvPr>
            <p:ph type="title"/>
          </p:nvPr>
        </p:nvSpPr>
        <p:spPr>
          <a:xfrm>
            <a:off x="1002085" y="4374100"/>
            <a:ext cx="3897905" cy="1380814"/>
          </a:xfrm>
        </p:spPr>
        <p:txBody>
          <a:bodyPr anchor="t">
            <a:normAutofit/>
          </a:bodyPr>
          <a:lstStyle/>
          <a:p>
            <a:r>
              <a:rPr lang="en-US"/>
              <a:t>Exploration Tools</a:t>
            </a:r>
          </a:p>
        </p:txBody>
      </p:sp>
      <p:sp>
        <p:nvSpPr>
          <p:cNvPr id="4" name="Content Placeholder 3">
            <a:extLst>
              <a:ext uri="{FF2B5EF4-FFF2-40B4-BE49-F238E27FC236}">
                <a16:creationId xmlns:a16="http://schemas.microsoft.com/office/drawing/2014/main" id="{C8866950-69C0-2C2E-2681-F769282082C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1"/>
            <a:ext cx="5430884" cy="3787346"/>
          </a:xfrm>
        </p:spPr>
        <p:txBody>
          <a:bodyPr>
            <a:normAutofit/>
          </a:bodyPr>
          <a:lstStyle/>
          <a:p>
            <a:pPr marL="0" indent="0">
              <a:spcBef>
                <a:spcPts val="2500"/>
              </a:spcBef>
              <a:buFont typeface="Arial" panose="020B0604020202020204" pitchFamily="34" charset="0"/>
              <a:buNone/>
            </a:pPr>
            <a:r>
              <a:rPr lang="en-US" b="1" dirty="0"/>
              <a:t>Academic Planning Resources</a:t>
            </a:r>
          </a:p>
          <a:p>
            <a:pPr marL="0" lvl="1" indent="0">
              <a:buFont typeface="Arial" panose="020B0604020202020204" pitchFamily="34" charset="0"/>
              <a:buNone/>
            </a:pPr>
            <a:r>
              <a:rPr lang="en-US" dirty="0"/>
              <a:t>Xello </a:t>
            </a:r>
            <a:r>
              <a:rPr dirty="0"/>
              <a:t>provide</a:t>
            </a:r>
            <a:r>
              <a:rPr lang="en-US" dirty="0"/>
              <a:t>s</a:t>
            </a:r>
            <a:r>
              <a:rPr dirty="0"/>
              <a:t> comprehensive academic planning and career exploration tools for students.</a:t>
            </a:r>
            <a:endParaRPr lang="en-US" dirty="0"/>
          </a:p>
          <a:p>
            <a:pPr marL="0" indent="0">
              <a:spcBef>
                <a:spcPts val="2500"/>
              </a:spcBef>
              <a:buFont typeface="Arial" panose="020B0604020202020204" pitchFamily="34" charset="0"/>
              <a:buNone/>
            </a:pPr>
            <a:r>
              <a:rPr lang="en-US" b="1" dirty="0"/>
              <a:t>Standardized Testing and Admissions</a:t>
            </a:r>
          </a:p>
          <a:p>
            <a:pPr marL="0" lvl="1" indent="0">
              <a:buFont typeface="Arial" panose="020B0604020202020204" pitchFamily="34" charset="0"/>
              <a:buNone/>
            </a:pPr>
            <a:r>
              <a:rPr dirty="0"/>
              <a:t>The Colleg</a:t>
            </a:r>
            <a:r>
              <a:rPr lang="en-US" dirty="0"/>
              <a:t>e Board, ACT, and CLT</a:t>
            </a:r>
            <a:r>
              <a:rPr dirty="0"/>
              <a:t> offer information on standardized tests and college admissions to help students prepare effectively.</a:t>
            </a:r>
            <a:endParaRPr lang="en-US" dirty="0"/>
          </a:p>
          <a:p>
            <a:pPr marL="0" indent="0">
              <a:spcBef>
                <a:spcPts val="2500"/>
              </a:spcBef>
              <a:buFont typeface="Arial" panose="020B0604020202020204" pitchFamily="34" charset="0"/>
              <a:buNone/>
            </a:pPr>
            <a:r>
              <a:rPr lang="en-US" b="1" dirty="0"/>
              <a:t>Goal Setting and Applications</a:t>
            </a:r>
          </a:p>
          <a:p>
            <a:pPr marL="0" lvl="1" indent="0">
              <a:buFont typeface="Arial" panose="020B0604020202020204" pitchFamily="34" charset="0"/>
              <a:buNone/>
            </a:pPr>
            <a:r>
              <a:rPr lang="en-US" dirty="0"/>
              <a:t>Xello</a:t>
            </a:r>
            <a:r>
              <a:rPr dirty="0"/>
              <a:t> supports goal setting and college application management, streamlining students' planning processes.</a:t>
            </a:r>
            <a:r>
              <a:rPr lang="en-US" dirty="0"/>
              <a:t> Integrate Xello and Common App to complete college applications through The Common App.</a:t>
            </a:r>
          </a:p>
        </p:txBody>
      </p:sp>
      <p:sp>
        <p:nvSpPr>
          <p:cNvPr id="3" name="TextBox 2">
            <a:extLst>
              <a:ext uri="{FF2B5EF4-FFF2-40B4-BE49-F238E27FC236}">
                <a16:creationId xmlns:a16="http://schemas.microsoft.com/office/drawing/2014/main" id="{28A2804F-67DA-2CBC-2B22-DCC85987CC09}"/>
              </a:ext>
            </a:extLst>
          </p:cNvPr>
          <p:cNvSpPr txBox="1"/>
          <p:nvPr/>
        </p:nvSpPr>
        <p:spPr>
          <a:xfrm>
            <a:off x="1376789" y="6172199"/>
            <a:ext cx="9443611" cy="646331"/>
          </a:xfrm>
          <a:prstGeom prst="rect">
            <a:avLst/>
          </a:prstGeom>
          <a:noFill/>
        </p:spPr>
        <p:txBody>
          <a:bodyPr wrap="none" rtlCol="0">
            <a:spAutoFit/>
          </a:bodyPr>
          <a:lstStyle/>
          <a:p>
            <a:pPr>
              <a:spcBef>
                <a:spcPts val="2500"/>
              </a:spcBef>
            </a:pPr>
            <a:r>
              <a:rPr lang="en-US" b="1" dirty="0"/>
              <a:t>Parental Involvement</a:t>
            </a:r>
          </a:p>
          <a:p>
            <a:pPr marL="0" lvl="1" indent="0">
              <a:buFont typeface="Arial" panose="020B0604020202020204" pitchFamily="34" charset="0"/>
              <a:buNone/>
            </a:pPr>
            <a:r>
              <a:rPr lang="en-US" dirty="0"/>
              <a:t>Encouraging regular use of these tools and discussing results with parents enhances student planning success.</a:t>
            </a:r>
          </a:p>
        </p:txBody>
      </p:sp>
    </p:spTree>
    <p:extLst>
      <p:ext uri="{BB962C8B-B14F-4D97-AF65-F5344CB8AC3E}">
        <p14:creationId xmlns:p14="http://schemas.microsoft.com/office/powerpoint/2010/main" val="26082852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College word concept background.">
            <a:extLst>
              <a:ext uri="{FF2B5EF4-FFF2-40B4-BE49-F238E27FC236}">
                <a16:creationId xmlns:a16="http://schemas.microsoft.com/office/drawing/2014/main" id="{6D57583A-D69F-4C26-9D2B-51147DE3CBBF}"/>
              </a:ext>
            </a:extLst>
          </p:cNvPr>
          <p:cNvPicPr>
            <a:picLocks noGrp="1" noChangeAspect="1"/>
          </p:cNvPicPr>
          <p:nvPr>
            <p:ph type="pic" sz="quarter" idx="13"/>
          </p:nvPr>
        </p:nvPicPr>
        <p:blipFill>
          <a:blip r:embed="rId3"/>
          <a:srcRect l="17810" r="15741" b="-2"/>
          <a:stretch>
            <a:fillRect/>
          </a:stretch>
        </p:blipFill>
        <p:spPr>
          <a:xfrm>
            <a:off x="20" y="1"/>
            <a:ext cx="4800580" cy="4822372"/>
          </a:xfrm>
          <a:prstGeom prst="rect">
            <a:avLst/>
          </a:prstGeom>
          <a:noFill/>
        </p:spPr>
      </p:pic>
      <p:sp>
        <p:nvSpPr>
          <p:cNvPr id="2" name="Title 1">
            <a:extLst>
              <a:ext uri="{FF2B5EF4-FFF2-40B4-BE49-F238E27FC236}">
                <a16:creationId xmlns:a16="http://schemas.microsoft.com/office/drawing/2014/main" id="{25063A32-EF6C-BF6F-CFE3-3B177E313686}"/>
              </a:ext>
            </a:extLst>
          </p:cNvPr>
          <p:cNvSpPr>
            <a:spLocks noGrp="1"/>
          </p:cNvSpPr>
          <p:nvPr>
            <p:ph type="title"/>
          </p:nvPr>
        </p:nvSpPr>
        <p:spPr>
          <a:xfrm>
            <a:off x="1002085" y="4374100"/>
            <a:ext cx="3897905" cy="1380814"/>
          </a:xfrm>
        </p:spPr>
        <p:txBody>
          <a:bodyPr anchor="t">
            <a:normAutofit/>
          </a:bodyPr>
          <a:lstStyle/>
          <a:p>
            <a:r>
              <a:rPr lang="en-US" dirty="0"/>
              <a:t>College Admission Requirements</a:t>
            </a:r>
          </a:p>
        </p:txBody>
      </p:sp>
      <p:sp>
        <p:nvSpPr>
          <p:cNvPr id="4" name="Content Placeholder 3">
            <a:extLst>
              <a:ext uri="{FF2B5EF4-FFF2-40B4-BE49-F238E27FC236}">
                <a16:creationId xmlns:a16="http://schemas.microsoft.com/office/drawing/2014/main" id="{BC2896A5-AB2C-99EF-D251-E17A52E42AC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204983"/>
          </a:xfrm>
        </p:spPr>
        <p:txBody>
          <a:bodyPr>
            <a:normAutofit/>
          </a:bodyPr>
          <a:lstStyle/>
          <a:p>
            <a:pPr marL="0" indent="0">
              <a:spcBef>
                <a:spcPts val="2500"/>
              </a:spcBef>
              <a:buFont typeface="Arial" panose="020B0604020202020204" pitchFamily="34" charset="0"/>
              <a:buNone/>
            </a:pPr>
            <a:r>
              <a:rPr lang="en-US" b="1" dirty="0"/>
              <a:t>Academic Performance</a:t>
            </a:r>
          </a:p>
          <a:p>
            <a:pPr marL="0" lvl="1" indent="0">
              <a:buFont typeface="Arial" panose="020B0604020202020204" pitchFamily="34" charset="0"/>
              <a:buNone/>
            </a:pPr>
            <a:r>
              <a:rPr dirty="0"/>
              <a:t>GPA and standardized test scores demonstrate a student's readiness for college-level work and are key admission components.</a:t>
            </a:r>
            <a:endParaRPr lang="en-US" dirty="0"/>
          </a:p>
          <a:p>
            <a:pPr marL="0" indent="0">
              <a:spcBef>
                <a:spcPts val="2500"/>
              </a:spcBef>
              <a:buFont typeface="Arial" panose="020B0604020202020204" pitchFamily="34" charset="0"/>
              <a:buNone/>
            </a:pPr>
            <a:r>
              <a:rPr lang="en-US" b="1" dirty="0"/>
              <a:t>Extracurricular Activities</a:t>
            </a:r>
          </a:p>
          <a:p>
            <a:pPr marL="0" lvl="1" indent="0">
              <a:buFont typeface="Arial" panose="020B0604020202020204" pitchFamily="34" charset="0"/>
              <a:buNone/>
            </a:pPr>
            <a:r>
              <a:rPr dirty="0"/>
              <a:t>Involvement in extracurriculars highlights leadership skills and commitment beyond academics.</a:t>
            </a:r>
            <a:endParaRPr lang="en-US" dirty="0"/>
          </a:p>
          <a:p>
            <a:pPr marL="0" indent="0">
              <a:spcBef>
                <a:spcPts val="2500"/>
              </a:spcBef>
              <a:buFont typeface="Arial" panose="020B0604020202020204" pitchFamily="34" charset="0"/>
              <a:buNone/>
            </a:pPr>
            <a:r>
              <a:rPr lang="en-US" b="1" dirty="0"/>
              <a:t>Personal Statements and Recommendations</a:t>
            </a:r>
          </a:p>
          <a:p>
            <a:pPr marL="0" lvl="1" indent="0">
              <a:buFont typeface="Arial" panose="020B0604020202020204" pitchFamily="34" charset="0"/>
              <a:buNone/>
            </a:pPr>
            <a:r>
              <a:rPr dirty="0"/>
              <a:t>Essays provide insight into a student's character while recommendation letters offer external validation of abilities.</a:t>
            </a:r>
            <a:endParaRPr lang="en-US" dirty="0"/>
          </a:p>
        </p:txBody>
      </p:sp>
      <p:sp>
        <p:nvSpPr>
          <p:cNvPr id="3" name="TextBox 2">
            <a:extLst>
              <a:ext uri="{FF2B5EF4-FFF2-40B4-BE49-F238E27FC236}">
                <a16:creationId xmlns:a16="http://schemas.microsoft.com/office/drawing/2014/main" id="{40CDD9A9-6210-A8B5-2DC0-756B26443D62}"/>
              </a:ext>
            </a:extLst>
          </p:cNvPr>
          <p:cNvSpPr txBox="1"/>
          <p:nvPr/>
        </p:nvSpPr>
        <p:spPr>
          <a:xfrm>
            <a:off x="1649911" y="6211669"/>
            <a:ext cx="8892178" cy="646331"/>
          </a:xfrm>
          <a:prstGeom prst="rect">
            <a:avLst/>
          </a:prstGeom>
          <a:noFill/>
        </p:spPr>
        <p:txBody>
          <a:bodyPr wrap="none" rtlCol="0">
            <a:spAutoFit/>
          </a:bodyPr>
          <a:lstStyle/>
          <a:p>
            <a:pPr>
              <a:spcBef>
                <a:spcPts val="2500"/>
              </a:spcBef>
            </a:pPr>
            <a:r>
              <a:rPr lang="en-US" b="1" dirty="0"/>
              <a:t>Parental Support</a:t>
            </a:r>
          </a:p>
          <a:p>
            <a:pPr marL="0" lvl="1" indent="0">
              <a:buFont typeface="Arial" panose="020B0604020202020204" pitchFamily="34" charset="0"/>
              <a:buNone/>
            </a:pPr>
            <a:r>
              <a:rPr lang="en-US" dirty="0"/>
              <a:t>Parents help by organizing documents, reviewing essays, and encouraging meaningful student activities.</a:t>
            </a:r>
          </a:p>
        </p:txBody>
      </p:sp>
      <p:sp>
        <p:nvSpPr>
          <p:cNvPr id="9" name="TextBox 8">
            <a:extLst>
              <a:ext uri="{FF2B5EF4-FFF2-40B4-BE49-F238E27FC236}">
                <a16:creationId xmlns:a16="http://schemas.microsoft.com/office/drawing/2014/main" id="{A016E9BC-6DC2-E78C-2044-C7A1A530A3EB}"/>
              </a:ext>
            </a:extLst>
          </p:cNvPr>
          <p:cNvSpPr txBox="1"/>
          <p:nvPr/>
        </p:nvSpPr>
        <p:spPr>
          <a:xfrm>
            <a:off x="9366421" y="5127896"/>
            <a:ext cx="2578444" cy="923330"/>
          </a:xfrm>
          <a:prstGeom prst="rect">
            <a:avLst/>
          </a:prstGeom>
          <a:solidFill>
            <a:srgbClr val="FFFF00"/>
          </a:solidFill>
        </p:spPr>
        <p:txBody>
          <a:bodyPr wrap="square" rtlCol="0">
            <a:spAutoFit/>
          </a:bodyPr>
          <a:lstStyle/>
          <a:p>
            <a:pPr algn="ctr"/>
            <a:r>
              <a:rPr lang="en-US" dirty="0"/>
              <a:t>See State University System of Florida’s admissions matrix on the next slide</a:t>
            </a:r>
          </a:p>
        </p:txBody>
      </p:sp>
    </p:spTree>
    <p:extLst>
      <p:ext uri="{BB962C8B-B14F-4D97-AF65-F5344CB8AC3E}">
        <p14:creationId xmlns:p14="http://schemas.microsoft.com/office/powerpoint/2010/main" val="14938559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BFDF62-E829-8BE1-1C83-C78321C7094D}"/>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C6B0265C-290D-6B57-A1D3-2E58175621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4640" y="-101600"/>
            <a:ext cx="11602720" cy="7332919"/>
          </a:xfrm>
          <a:prstGeom prst="rect">
            <a:avLst/>
          </a:prstGeom>
        </p:spPr>
      </p:pic>
    </p:spTree>
    <p:extLst>
      <p:ext uri="{BB962C8B-B14F-4D97-AF65-F5344CB8AC3E}">
        <p14:creationId xmlns:p14="http://schemas.microsoft.com/office/powerpoint/2010/main" val="4096929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740EC-8F6B-2A99-B95E-A4BD7BCE2C71}"/>
              </a:ext>
            </a:extLst>
          </p:cNvPr>
          <p:cNvSpPr>
            <a:spLocks noGrp="1"/>
          </p:cNvSpPr>
          <p:nvPr>
            <p:ph type="ctrTitle"/>
          </p:nvPr>
        </p:nvSpPr>
        <p:spPr/>
        <p:txBody>
          <a:bodyPr>
            <a:noAutofit/>
          </a:bodyPr>
          <a:lstStyle/>
          <a:p>
            <a:r>
              <a:rPr lang="en-US" sz="4800" dirty="0"/>
              <a:t>Career Planning on the BTHS school counseling Webpage</a:t>
            </a:r>
          </a:p>
        </p:txBody>
      </p:sp>
      <p:sp>
        <p:nvSpPr>
          <p:cNvPr id="3" name="Subtitle 2">
            <a:extLst>
              <a:ext uri="{FF2B5EF4-FFF2-40B4-BE49-F238E27FC236}">
                <a16:creationId xmlns:a16="http://schemas.microsoft.com/office/drawing/2014/main" id="{84040163-FEC0-8071-C7F8-3E2414585162}"/>
              </a:ext>
            </a:extLst>
          </p:cNvPr>
          <p:cNvSpPr>
            <a:spLocks noGrp="1"/>
          </p:cNvSpPr>
          <p:nvPr>
            <p:ph type="subTitle" idx="1"/>
          </p:nvPr>
        </p:nvSpPr>
        <p:spPr/>
        <p:txBody>
          <a:bodyPr/>
          <a:lstStyle/>
          <a:p>
            <a:r>
              <a:rPr lang="en-US" dirty="0"/>
              <a:t>https://www-bths.stjohns.k12.fl.us/guidance/college/</a:t>
            </a:r>
          </a:p>
        </p:txBody>
      </p:sp>
      <p:pic>
        <p:nvPicPr>
          <p:cNvPr id="6" name="Picture 5">
            <a:extLst>
              <a:ext uri="{FF2B5EF4-FFF2-40B4-BE49-F238E27FC236}">
                <a16:creationId xmlns:a16="http://schemas.microsoft.com/office/drawing/2014/main" id="{4BBA1EFA-B42F-AD80-370E-7D2F479626A7}"/>
              </a:ext>
            </a:extLst>
          </p:cNvPr>
          <p:cNvPicPr>
            <a:picLocks noChangeAspect="1"/>
          </p:cNvPicPr>
          <p:nvPr/>
        </p:nvPicPr>
        <p:blipFill>
          <a:blip r:embed="rId2"/>
          <a:stretch>
            <a:fillRect/>
          </a:stretch>
        </p:blipFill>
        <p:spPr>
          <a:xfrm>
            <a:off x="989844" y="3429000"/>
            <a:ext cx="4371212" cy="2362324"/>
          </a:xfrm>
          <a:prstGeom prst="rect">
            <a:avLst/>
          </a:prstGeom>
        </p:spPr>
      </p:pic>
      <p:pic>
        <p:nvPicPr>
          <p:cNvPr id="8" name="Picture 7">
            <a:extLst>
              <a:ext uri="{FF2B5EF4-FFF2-40B4-BE49-F238E27FC236}">
                <a16:creationId xmlns:a16="http://schemas.microsoft.com/office/drawing/2014/main" id="{C3E1FA7D-7AA2-0918-96CF-3BF0CABE14EB}"/>
              </a:ext>
            </a:extLst>
          </p:cNvPr>
          <p:cNvPicPr>
            <a:picLocks noChangeAspect="1"/>
          </p:cNvPicPr>
          <p:nvPr/>
        </p:nvPicPr>
        <p:blipFill>
          <a:blip r:embed="rId3"/>
          <a:stretch>
            <a:fillRect/>
          </a:stretch>
        </p:blipFill>
        <p:spPr>
          <a:xfrm>
            <a:off x="6096000" y="4383959"/>
            <a:ext cx="4371211" cy="2349697"/>
          </a:xfrm>
          <a:prstGeom prst="rect">
            <a:avLst/>
          </a:prstGeom>
        </p:spPr>
      </p:pic>
      <p:sp>
        <p:nvSpPr>
          <p:cNvPr id="10" name="TextBox 9">
            <a:extLst>
              <a:ext uri="{FF2B5EF4-FFF2-40B4-BE49-F238E27FC236}">
                <a16:creationId xmlns:a16="http://schemas.microsoft.com/office/drawing/2014/main" id="{F16DEE3F-EDEF-99E1-6CDF-F825F61D38AC}"/>
              </a:ext>
            </a:extLst>
          </p:cNvPr>
          <p:cNvSpPr txBox="1"/>
          <p:nvPr/>
        </p:nvSpPr>
        <p:spPr>
          <a:xfrm>
            <a:off x="1107518" y="2352093"/>
            <a:ext cx="4108817" cy="923330"/>
          </a:xfrm>
          <a:prstGeom prst="rect">
            <a:avLst/>
          </a:prstGeom>
          <a:noFill/>
        </p:spPr>
        <p:txBody>
          <a:bodyPr wrap="none" rtlCol="0">
            <a:spAutoFit/>
          </a:bodyPr>
          <a:lstStyle/>
          <a:p>
            <a:pPr marL="342900" indent="-342900">
              <a:buAutoNum type="arabicPeriod"/>
            </a:pPr>
            <a:r>
              <a:rPr lang="en-US" dirty="0"/>
              <a:t>Go to the BTHS website</a:t>
            </a:r>
          </a:p>
          <a:p>
            <a:pPr marL="342900" indent="-342900">
              <a:buAutoNum type="arabicPeriod"/>
            </a:pPr>
            <a:r>
              <a:rPr lang="en-US" dirty="0"/>
              <a:t>Click on School Counseling</a:t>
            </a:r>
          </a:p>
          <a:p>
            <a:pPr marL="342900" indent="-342900">
              <a:buAutoNum type="arabicPeriod"/>
            </a:pPr>
            <a:r>
              <a:rPr lang="en-US" dirty="0"/>
              <a:t>Scroll down to the Career Planning Section</a:t>
            </a:r>
          </a:p>
        </p:txBody>
      </p:sp>
      <p:sp>
        <p:nvSpPr>
          <p:cNvPr id="11" name="Arrow: Right 10">
            <a:extLst>
              <a:ext uri="{FF2B5EF4-FFF2-40B4-BE49-F238E27FC236}">
                <a16:creationId xmlns:a16="http://schemas.microsoft.com/office/drawing/2014/main" id="{FA500C94-5877-DC07-8681-6A2507EC8C4D}"/>
              </a:ext>
            </a:extLst>
          </p:cNvPr>
          <p:cNvSpPr/>
          <p:nvPr/>
        </p:nvSpPr>
        <p:spPr>
          <a:xfrm>
            <a:off x="346319" y="5201217"/>
            <a:ext cx="654866" cy="190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D11E91C3-3C15-B845-D6A9-BC0A7E21B750}"/>
              </a:ext>
            </a:extLst>
          </p:cNvPr>
          <p:cNvSpPr/>
          <p:nvPr/>
        </p:nvSpPr>
        <p:spPr>
          <a:xfrm>
            <a:off x="8483876" y="4864730"/>
            <a:ext cx="654866" cy="190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13D2C9E-8BE2-6E29-FE65-241CF97D8DF3}"/>
              </a:ext>
            </a:extLst>
          </p:cNvPr>
          <p:cNvPicPr>
            <a:picLocks noChangeAspect="1"/>
          </p:cNvPicPr>
          <p:nvPr/>
        </p:nvPicPr>
        <p:blipFill>
          <a:blip r:embed="rId4"/>
          <a:stretch>
            <a:fillRect/>
          </a:stretch>
        </p:blipFill>
        <p:spPr>
          <a:xfrm>
            <a:off x="6095999" y="1881393"/>
            <a:ext cx="4366833" cy="2229287"/>
          </a:xfrm>
          <a:prstGeom prst="rect">
            <a:avLst/>
          </a:prstGeom>
        </p:spPr>
      </p:pic>
      <p:sp>
        <p:nvSpPr>
          <p:cNvPr id="13" name="Arrow: Right 12">
            <a:extLst>
              <a:ext uri="{FF2B5EF4-FFF2-40B4-BE49-F238E27FC236}">
                <a16:creationId xmlns:a16="http://schemas.microsoft.com/office/drawing/2014/main" id="{D86C164F-C9F5-A6C1-4A60-592F6B164C93}"/>
              </a:ext>
            </a:extLst>
          </p:cNvPr>
          <p:cNvSpPr/>
          <p:nvPr/>
        </p:nvSpPr>
        <p:spPr>
          <a:xfrm rot="5400000">
            <a:off x="9796628" y="3006506"/>
            <a:ext cx="654866" cy="1901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9BA44EC-2C88-69F2-1F08-A04EBC8349E3}"/>
              </a:ext>
            </a:extLst>
          </p:cNvPr>
          <p:cNvSpPr txBox="1"/>
          <p:nvPr/>
        </p:nvSpPr>
        <p:spPr>
          <a:xfrm>
            <a:off x="9890179" y="2374024"/>
            <a:ext cx="470781" cy="400110"/>
          </a:xfrm>
          <a:prstGeom prst="rect">
            <a:avLst/>
          </a:prstGeom>
          <a:solidFill>
            <a:schemeClr val="accent1"/>
          </a:solidFill>
        </p:spPr>
        <p:txBody>
          <a:bodyPr wrap="square" rtlCol="0">
            <a:spAutoFit/>
          </a:bodyPr>
          <a:lstStyle/>
          <a:p>
            <a:r>
              <a:rPr lang="en-US" sz="1000" b="1" dirty="0"/>
              <a:t>Scroll</a:t>
            </a:r>
          </a:p>
          <a:p>
            <a:r>
              <a:rPr lang="en-US" sz="1000" b="1" dirty="0"/>
              <a:t>Down</a:t>
            </a:r>
          </a:p>
        </p:txBody>
      </p:sp>
    </p:spTree>
    <p:extLst>
      <p:ext uri="{BB962C8B-B14F-4D97-AF65-F5344CB8AC3E}">
        <p14:creationId xmlns:p14="http://schemas.microsoft.com/office/powerpoint/2010/main" val="3708102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C8D6E-8557-C243-7A1E-88033E0F0AB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E8F0694-E594-4B89-999F-14406F762AB4}"/>
              </a:ext>
            </a:extLst>
          </p:cNvPr>
          <p:cNvPicPr>
            <a:picLocks noChangeAspect="1"/>
          </p:cNvPicPr>
          <p:nvPr/>
        </p:nvPicPr>
        <p:blipFill>
          <a:blip r:embed="rId3"/>
          <a:stretch>
            <a:fillRect/>
          </a:stretch>
        </p:blipFill>
        <p:spPr>
          <a:xfrm>
            <a:off x="0" y="0"/>
            <a:ext cx="4824899" cy="4867147"/>
          </a:xfrm>
          <a:prstGeom prst="rect">
            <a:avLst/>
          </a:prstGeom>
        </p:spPr>
      </p:pic>
      <p:sp>
        <p:nvSpPr>
          <p:cNvPr id="4" name="Content Placeholder 3">
            <a:extLst>
              <a:ext uri="{FF2B5EF4-FFF2-40B4-BE49-F238E27FC236}">
                <a16:creationId xmlns:a16="http://schemas.microsoft.com/office/drawing/2014/main" id="{FC8C15B3-C83F-A310-04FA-E3F34A41DECD}"/>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204983"/>
          </a:xfrm>
        </p:spPr>
        <p:txBody>
          <a:bodyPr>
            <a:normAutofit/>
          </a:bodyPr>
          <a:lstStyle/>
          <a:p>
            <a:pPr marL="0" indent="0">
              <a:spcBef>
                <a:spcPts val="2500"/>
              </a:spcBef>
              <a:buFont typeface="Arial" panose="020B0604020202020204" pitchFamily="34" charset="0"/>
              <a:buNone/>
            </a:pPr>
            <a:r>
              <a:rPr lang="en-US" b="1" dirty="0"/>
              <a:t>Academic Performance</a:t>
            </a:r>
          </a:p>
          <a:p>
            <a:pPr marL="0" lvl="1" indent="0">
              <a:buNone/>
            </a:pPr>
            <a:r>
              <a:rPr lang="en-US" dirty="0"/>
              <a:t>Strong academic skills can enhance success in technical fields. Some programs may have prerequisites or require entrance exams, so academic performance can affect access and readiness.</a:t>
            </a:r>
          </a:p>
          <a:p>
            <a:pPr marL="0" lvl="1" indent="0">
              <a:buNone/>
            </a:pPr>
            <a:endParaRPr lang="en-US" dirty="0"/>
          </a:p>
          <a:p>
            <a:pPr marL="0" lvl="1" indent="0">
              <a:buNone/>
            </a:pPr>
            <a:r>
              <a:rPr lang="en-US" dirty="0"/>
              <a:t>Students must earn a high school diploma or equivalent. </a:t>
            </a:r>
          </a:p>
          <a:p>
            <a:pPr marL="0" lvl="1" indent="0">
              <a:buNone/>
            </a:pPr>
            <a:endParaRPr lang="en-US" b="1" dirty="0"/>
          </a:p>
        </p:txBody>
      </p:sp>
      <p:sp>
        <p:nvSpPr>
          <p:cNvPr id="3" name="TextBox 2">
            <a:extLst>
              <a:ext uri="{FF2B5EF4-FFF2-40B4-BE49-F238E27FC236}">
                <a16:creationId xmlns:a16="http://schemas.microsoft.com/office/drawing/2014/main" id="{9664E521-EC29-F658-AA8B-37DE527BF638}"/>
              </a:ext>
            </a:extLst>
          </p:cNvPr>
          <p:cNvSpPr txBox="1"/>
          <p:nvPr/>
        </p:nvSpPr>
        <p:spPr>
          <a:xfrm>
            <a:off x="1957687" y="6172200"/>
            <a:ext cx="8276625" cy="646331"/>
          </a:xfrm>
          <a:prstGeom prst="rect">
            <a:avLst/>
          </a:prstGeom>
          <a:noFill/>
        </p:spPr>
        <p:txBody>
          <a:bodyPr wrap="none" rtlCol="0">
            <a:spAutoFit/>
          </a:bodyPr>
          <a:lstStyle/>
          <a:p>
            <a:pPr>
              <a:spcBef>
                <a:spcPts val="2500"/>
              </a:spcBef>
            </a:pPr>
            <a:r>
              <a:rPr lang="en-US" b="1" dirty="0"/>
              <a:t>Parental Support</a:t>
            </a:r>
          </a:p>
          <a:p>
            <a:pPr marL="0" lvl="1" indent="0">
              <a:buFont typeface="Arial" panose="020B0604020202020204" pitchFamily="34" charset="0"/>
              <a:buNone/>
            </a:pPr>
            <a:r>
              <a:rPr lang="en-US" dirty="0"/>
              <a:t>Parents help by encouraging students to find a meaningful career path and organizing documents.</a:t>
            </a:r>
          </a:p>
        </p:txBody>
      </p:sp>
      <p:sp>
        <p:nvSpPr>
          <p:cNvPr id="2" name="Title 1">
            <a:extLst>
              <a:ext uri="{FF2B5EF4-FFF2-40B4-BE49-F238E27FC236}">
                <a16:creationId xmlns:a16="http://schemas.microsoft.com/office/drawing/2014/main" id="{A2725CFB-8A71-47E5-9C8C-A22CD85E10D5}"/>
              </a:ext>
            </a:extLst>
          </p:cNvPr>
          <p:cNvSpPr>
            <a:spLocks noGrp="1"/>
          </p:cNvSpPr>
          <p:nvPr>
            <p:ph type="title"/>
          </p:nvPr>
        </p:nvSpPr>
        <p:spPr>
          <a:xfrm>
            <a:off x="1002085" y="4374100"/>
            <a:ext cx="3897905" cy="1380814"/>
          </a:xfrm>
        </p:spPr>
        <p:txBody>
          <a:bodyPr anchor="t">
            <a:normAutofit/>
          </a:bodyPr>
          <a:lstStyle/>
          <a:p>
            <a:r>
              <a:rPr lang="en-US" dirty="0"/>
              <a:t>Career &amp; Technical Education</a:t>
            </a:r>
          </a:p>
        </p:txBody>
      </p:sp>
      <p:sp>
        <p:nvSpPr>
          <p:cNvPr id="10" name="TextBox 9">
            <a:extLst>
              <a:ext uri="{FF2B5EF4-FFF2-40B4-BE49-F238E27FC236}">
                <a16:creationId xmlns:a16="http://schemas.microsoft.com/office/drawing/2014/main" id="{9ECE5A2B-F830-7C06-E137-B1F9E1DBDE13}"/>
              </a:ext>
            </a:extLst>
          </p:cNvPr>
          <p:cNvSpPr txBox="1"/>
          <p:nvPr/>
        </p:nvSpPr>
        <p:spPr>
          <a:xfrm>
            <a:off x="9366421" y="5127896"/>
            <a:ext cx="2578444" cy="923330"/>
          </a:xfrm>
          <a:prstGeom prst="rect">
            <a:avLst/>
          </a:prstGeom>
          <a:solidFill>
            <a:srgbClr val="FFFF00"/>
          </a:solidFill>
        </p:spPr>
        <p:txBody>
          <a:bodyPr wrap="square" rtlCol="0">
            <a:spAutoFit/>
          </a:bodyPr>
          <a:lstStyle/>
          <a:p>
            <a:pPr algn="ctr"/>
            <a:r>
              <a:rPr lang="en-US" dirty="0"/>
              <a:t>See next slide for links to local Career and Technical Education Programs.</a:t>
            </a:r>
          </a:p>
        </p:txBody>
      </p:sp>
    </p:spTree>
    <p:extLst>
      <p:ext uri="{BB962C8B-B14F-4D97-AF65-F5344CB8AC3E}">
        <p14:creationId xmlns:p14="http://schemas.microsoft.com/office/powerpoint/2010/main" val="1662099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3401B-F256-D188-C83A-41970D8345BC}"/>
              </a:ext>
            </a:extLst>
          </p:cNvPr>
          <p:cNvSpPr>
            <a:spLocks noGrp="1"/>
          </p:cNvSpPr>
          <p:nvPr>
            <p:ph type="title"/>
          </p:nvPr>
        </p:nvSpPr>
        <p:spPr/>
        <p:txBody>
          <a:bodyPr/>
          <a:lstStyle/>
          <a:p>
            <a:r>
              <a:rPr lang="en-US" dirty="0"/>
              <a:t>Career &amp; Technical Education Programs</a:t>
            </a:r>
          </a:p>
        </p:txBody>
      </p:sp>
      <p:pic>
        <p:nvPicPr>
          <p:cNvPr id="7" name="Content Placeholder 6">
            <a:hlinkClick r:id="rId2"/>
            <a:extLst>
              <a:ext uri="{FF2B5EF4-FFF2-40B4-BE49-F238E27FC236}">
                <a16:creationId xmlns:a16="http://schemas.microsoft.com/office/drawing/2014/main" id="{046E52B5-0022-0B60-BB6F-8927A7A71EAC}"/>
              </a:ext>
            </a:extLst>
          </p:cNvPr>
          <p:cNvPicPr>
            <a:picLocks noGrp="1" noChangeAspect="1"/>
          </p:cNvPicPr>
          <p:nvPr>
            <p:ph idx="1"/>
          </p:nvPr>
        </p:nvPicPr>
        <p:blipFill>
          <a:blip r:embed="rId3"/>
          <a:stretch>
            <a:fillRect/>
          </a:stretch>
        </p:blipFill>
        <p:spPr>
          <a:xfrm>
            <a:off x="2197377" y="1976422"/>
            <a:ext cx="3669506" cy="1284327"/>
          </a:xfrm>
          <a:prstGeom prst="rect">
            <a:avLst/>
          </a:prstGeom>
        </p:spPr>
      </p:pic>
      <p:sp>
        <p:nvSpPr>
          <p:cNvPr id="8" name="TextBox 7">
            <a:extLst>
              <a:ext uri="{FF2B5EF4-FFF2-40B4-BE49-F238E27FC236}">
                <a16:creationId xmlns:a16="http://schemas.microsoft.com/office/drawing/2014/main" id="{A76F4796-8948-A11F-B08A-2F9CEA825E01}"/>
              </a:ext>
            </a:extLst>
          </p:cNvPr>
          <p:cNvSpPr txBox="1"/>
          <p:nvPr/>
        </p:nvSpPr>
        <p:spPr>
          <a:xfrm>
            <a:off x="602986" y="1406625"/>
            <a:ext cx="3429144" cy="369332"/>
          </a:xfrm>
          <a:prstGeom prst="rect">
            <a:avLst/>
          </a:prstGeom>
          <a:noFill/>
        </p:spPr>
        <p:txBody>
          <a:bodyPr wrap="none" rtlCol="0">
            <a:spAutoFit/>
          </a:bodyPr>
          <a:lstStyle/>
          <a:p>
            <a:r>
              <a:rPr lang="en-US" dirty="0"/>
              <a:t>Click each picture to visit their website</a:t>
            </a:r>
          </a:p>
        </p:txBody>
      </p:sp>
      <p:pic>
        <p:nvPicPr>
          <p:cNvPr id="9" name="Picture 8">
            <a:hlinkClick r:id="rId4"/>
            <a:extLst>
              <a:ext uri="{FF2B5EF4-FFF2-40B4-BE49-F238E27FC236}">
                <a16:creationId xmlns:a16="http://schemas.microsoft.com/office/drawing/2014/main" id="{5E426ED8-7D70-96A2-4450-C0A253CCB7B4}"/>
              </a:ext>
            </a:extLst>
          </p:cNvPr>
          <p:cNvPicPr>
            <a:picLocks noChangeAspect="1"/>
          </p:cNvPicPr>
          <p:nvPr/>
        </p:nvPicPr>
        <p:blipFill>
          <a:blip r:embed="rId5"/>
          <a:stretch>
            <a:fillRect/>
          </a:stretch>
        </p:blipFill>
        <p:spPr>
          <a:xfrm>
            <a:off x="6938962" y="2089402"/>
            <a:ext cx="2152650" cy="952500"/>
          </a:xfrm>
          <a:prstGeom prst="rect">
            <a:avLst/>
          </a:prstGeom>
        </p:spPr>
      </p:pic>
      <p:pic>
        <p:nvPicPr>
          <p:cNvPr id="10" name="Picture 9">
            <a:hlinkClick r:id="rId6"/>
            <a:extLst>
              <a:ext uri="{FF2B5EF4-FFF2-40B4-BE49-F238E27FC236}">
                <a16:creationId xmlns:a16="http://schemas.microsoft.com/office/drawing/2014/main" id="{3455E7FA-ED35-3F7D-3804-DA76F015CC99}"/>
              </a:ext>
            </a:extLst>
          </p:cNvPr>
          <p:cNvPicPr>
            <a:picLocks noChangeAspect="1"/>
          </p:cNvPicPr>
          <p:nvPr/>
        </p:nvPicPr>
        <p:blipFill>
          <a:blip r:embed="rId7"/>
          <a:stretch>
            <a:fillRect/>
          </a:stretch>
        </p:blipFill>
        <p:spPr>
          <a:xfrm>
            <a:off x="4795837" y="3540013"/>
            <a:ext cx="2143125" cy="2143125"/>
          </a:xfrm>
          <a:prstGeom prst="rect">
            <a:avLst/>
          </a:prstGeom>
        </p:spPr>
      </p:pic>
      <p:pic>
        <p:nvPicPr>
          <p:cNvPr id="13" name="Picture 12">
            <a:hlinkClick r:id="rId8"/>
            <a:extLst>
              <a:ext uri="{FF2B5EF4-FFF2-40B4-BE49-F238E27FC236}">
                <a16:creationId xmlns:a16="http://schemas.microsoft.com/office/drawing/2014/main" id="{4CAED3B7-862B-5F9D-D188-3A412431C562}"/>
              </a:ext>
            </a:extLst>
          </p:cNvPr>
          <p:cNvPicPr>
            <a:picLocks noChangeAspect="1"/>
          </p:cNvPicPr>
          <p:nvPr/>
        </p:nvPicPr>
        <p:blipFill>
          <a:blip r:embed="rId9"/>
          <a:stretch>
            <a:fillRect/>
          </a:stretch>
        </p:blipFill>
        <p:spPr>
          <a:xfrm>
            <a:off x="9289139" y="3029636"/>
            <a:ext cx="1699985" cy="2653502"/>
          </a:xfrm>
          <a:prstGeom prst="rect">
            <a:avLst/>
          </a:prstGeom>
        </p:spPr>
      </p:pic>
      <p:pic>
        <p:nvPicPr>
          <p:cNvPr id="15" name="Picture 14">
            <a:hlinkClick r:id="rId10"/>
            <a:extLst>
              <a:ext uri="{FF2B5EF4-FFF2-40B4-BE49-F238E27FC236}">
                <a16:creationId xmlns:a16="http://schemas.microsoft.com/office/drawing/2014/main" id="{3618C8C7-9096-4F93-1836-9571CE5DF584}"/>
              </a:ext>
            </a:extLst>
          </p:cNvPr>
          <p:cNvPicPr>
            <a:picLocks noChangeAspect="1"/>
          </p:cNvPicPr>
          <p:nvPr/>
        </p:nvPicPr>
        <p:blipFill>
          <a:blip r:embed="rId11"/>
          <a:stretch>
            <a:fillRect/>
          </a:stretch>
        </p:blipFill>
        <p:spPr>
          <a:xfrm>
            <a:off x="1202876" y="3771777"/>
            <a:ext cx="2229363" cy="1679598"/>
          </a:xfrm>
          <a:prstGeom prst="rect">
            <a:avLst/>
          </a:prstGeom>
        </p:spPr>
      </p:pic>
    </p:spTree>
    <p:extLst>
      <p:ext uri="{BB962C8B-B14F-4D97-AF65-F5344CB8AC3E}">
        <p14:creationId xmlns:p14="http://schemas.microsoft.com/office/powerpoint/2010/main" val="114598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7CA17-DF1E-1D03-A140-575119D4EF5B}"/>
              </a:ext>
            </a:extLst>
          </p:cNvPr>
          <p:cNvSpPr>
            <a:spLocks noGrp="1"/>
          </p:cNvSpPr>
          <p:nvPr>
            <p:ph type="title"/>
          </p:nvPr>
        </p:nvSpPr>
        <p:spPr>
          <a:xfrm>
            <a:off x="185877" y="1062360"/>
            <a:ext cx="9948723" cy="5762371"/>
          </a:xfrm>
        </p:spPr>
        <p:txBody>
          <a:bodyPr anchor="b">
            <a:normAutofit/>
          </a:bodyPr>
          <a:lstStyle/>
          <a:p>
            <a:r>
              <a:rPr lang="en-US"/>
              <a:t>Support and Next Steps</a:t>
            </a:r>
          </a:p>
        </p:txBody>
      </p:sp>
    </p:spTree>
    <p:extLst>
      <p:ext uri="{BB962C8B-B14F-4D97-AF65-F5344CB8AC3E}">
        <p14:creationId xmlns:p14="http://schemas.microsoft.com/office/powerpoint/2010/main" val="2623016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High angle shot of a group of work colleagues brainstorming and coming up with ideas in a circle in the office">
            <a:extLst>
              <a:ext uri="{FF2B5EF4-FFF2-40B4-BE49-F238E27FC236}">
                <a16:creationId xmlns:a16="http://schemas.microsoft.com/office/drawing/2014/main" id="{31856A91-9C96-44A1-9F8F-7230F8805D8C}"/>
              </a:ext>
            </a:extLst>
          </p:cNvPr>
          <p:cNvPicPr>
            <a:picLocks noGrp="1" noChangeAspect="1"/>
          </p:cNvPicPr>
          <p:nvPr>
            <p:ph type="pic" sz="quarter" idx="13"/>
          </p:nvPr>
        </p:nvPicPr>
        <p:blipFill>
          <a:blip r:embed="rId3"/>
          <a:srcRect l="23644" r="9907" b="-2"/>
          <a:stretch>
            <a:fillRect/>
          </a:stretch>
        </p:blipFill>
        <p:spPr>
          <a:xfrm>
            <a:off x="20" y="1"/>
            <a:ext cx="4800580" cy="4822372"/>
          </a:xfrm>
          <a:prstGeom prst="rect">
            <a:avLst/>
          </a:prstGeom>
          <a:noFill/>
        </p:spPr>
      </p:pic>
      <p:sp>
        <p:nvSpPr>
          <p:cNvPr id="2" name="Title 1">
            <a:extLst>
              <a:ext uri="{FF2B5EF4-FFF2-40B4-BE49-F238E27FC236}">
                <a16:creationId xmlns:a16="http://schemas.microsoft.com/office/drawing/2014/main" id="{3EC6A98E-C952-D2BE-68E3-889BD17900D3}"/>
              </a:ext>
            </a:extLst>
          </p:cNvPr>
          <p:cNvSpPr>
            <a:spLocks noGrp="1"/>
          </p:cNvSpPr>
          <p:nvPr>
            <p:ph type="title"/>
          </p:nvPr>
        </p:nvSpPr>
        <p:spPr>
          <a:xfrm>
            <a:off x="1002085" y="4374100"/>
            <a:ext cx="3897905" cy="1380814"/>
          </a:xfrm>
        </p:spPr>
        <p:txBody>
          <a:bodyPr anchor="t">
            <a:normAutofit/>
          </a:bodyPr>
          <a:lstStyle/>
          <a:p>
            <a:r>
              <a:rPr lang="en-US"/>
              <a:t>Next Steps for Students and Parents</a:t>
            </a:r>
          </a:p>
        </p:txBody>
      </p:sp>
      <p:sp>
        <p:nvSpPr>
          <p:cNvPr id="4" name="Content Placeholder 3">
            <a:extLst>
              <a:ext uri="{FF2B5EF4-FFF2-40B4-BE49-F238E27FC236}">
                <a16:creationId xmlns:a16="http://schemas.microsoft.com/office/drawing/2014/main" id="{A9994CCD-F6E6-A58F-C026-33FB9C3DADC5}"/>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204983"/>
          </a:xfrm>
        </p:spPr>
        <p:txBody>
          <a:bodyPr>
            <a:normAutofit/>
          </a:bodyPr>
          <a:lstStyle/>
          <a:p>
            <a:pPr marL="0" indent="0">
              <a:spcBef>
                <a:spcPts val="2500"/>
              </a:spcBef>
              <a:buFont typeface="Arial" panose="020B0604020202020204" pitchFamily="34" charset="0"/>
              <a:buNone/>
            </a:pPr>
            <a:r>
              <a:rPr lang="en-US" b="1" dirty="0"/>
              <a:t>Explore Interests and Research</a:t>
            </a:r>
          </a:p>
          <a:p>
            <a:pPr marL="0" lvl="1" indent="0">
              <a:buFont typeface="Arial" panose="020B0604020202020204" pitchFamily="34" charset="0"/>
              <a:buNone/>
            </a:pPr>
            <a:r>
              <a:rPr dirty="0"/>
              <a:t>Use assessments and research to identify interests and suitable college and career pathways.</a:t>
            </a:r>
            <a:endParaRPr lang="en-US" dirty="0"/>
          </a:p>
          <a:p>
            <a:pPr marL="0" indent="0">
              <a:spcBef>
                <a:spcPts val="2500"/>
              </a:spcBef>
              <a:buNone/>
            </a:pPr>
            <a:r>
              <a:rPr lang="en-US" b="1" dirty="0"/>
              <a:t>Schedule a Visit</a:t>
            </a:r>
          </a:p>
          <a:p>
            <a:pPr marL="0" lvl="1" indent="0">
              <a:buNone/>
            </a:pPr>
            <a:r>
              <a:rPr lang="en-US" dirty="0"/>
              <a:t>Students and parents should visit any prospective colleges (including career &amp; technical schools). If the student is in good standing with their attendance, these will be excused absences with evidence of your visit.</a:t>
            </a:r>
          </a:p>
          <a:p>
            <a:pPr marL="0" indent="0">
              <a:spcBef>
                <a:spcPts val="2500"/>
              </a:spcBef>
              <a:buFont typeface="Arial" panose="020B0604020202020204" pitchFamily="34" charset="0"/>
              <a:buNone/>
            </a:pPr>
            <a:r>
              <a:rPr lang="en-US" b="1" dirty="0"/>
              <a:t>Create Plan and Timeline</a:t>
            </a:r>
          </a:p>
          <a:p>
            <a:pPr marL="0" lvl="1" indent="0">
              <a:buFont typeface="Arial" panose="020B0604020202020204" pitchFamily="34" charset="0"/>
              <a:buNone/>
            </a:pPr>
            <a:r>
              <a:rPr dirty="0"/>
              <a:t>Develop a detailed plan and timeline to complete necessary tasks and stay on track for success.</a:t>
            </a:r>
            <a:endParaRPr lang="en-US" dirty="0"/>
          </a:p>
          <a:p>
            <a:pPr marL="0" indent="0">
              <a:spcBef>
                <a:spcPts val="2500"/>
              </a:spcBef>
              <a:buFont typeface="Arial" panose="020B0604020202020204" pitchFamily="34" charset="0"/>
              <a:buNone/>
            </a:pPr>
            <a:r>
              <a:rPr lang="en-US" b="1" dirty="0"/>
              <a:t>Monitor Progress Together</a:t>
            </a:r>
          </a:p>
          <a:p>
            <a:pPr marL="0" lvl="1" indent="0">
              <a:buFont typeface="Arial" panose="020B0604020202020204" pitchFamily="34" charset="0"/>
              <a:buNone/>
            </a:pPr>
            <a:r>
              <a:rPr dirty="0"/>
              <a:t>Parents and students should collaborate to track progress and adjust plans as needed throughout high school.</a:t>
            </a:r>
            <a:endParaRPr lang="en-US" dirty="0"/>
          </a:p>
        </p:txBody>
      </p:sp>
    </p:spTree>
    <p:extLst>
      <p:ext uri="{BB962C8B-B14F-4D97-AF65-F5344CB8AC3E}">
        <p14:creationId xmlns:p14="http://schemas.microsoft.com/office/powerpoint/2010/main" val="26101136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Indian Girl, Using tablet, Digital, !9-25 yrs, Young Boy">
            <a:extLst>
              <a:ext uri="{FF2B5EF4-FFF2-40B4-BE49-F238E27FC236}">
                <a16:creationId xmlns:a16="http://schemas.microsoft.com/office/drawing/2014/main" id="{C97C172B-EBED-4845-8812-9A381A58272D}"/>
              </a:ext>
            </a:extLst>
          </p:cNvPr>
          <p:cNvPicPr>
            <a:picLocks noGrp="1" noChangeAspect="1"/>
          </p:cNvPicPr>
          <p:nvPr>
            <p:ph type="pic" sz="quarter" idx="13"/>
          </p:nvPr>
        </p:nvPicPr>
        <p:blipFill>
          <a:blip r:embed="rId3"/>
          <a:srcRect l="13888" r="25885" b="-1"/>
          <a:stretch>
            <a:fillRect/>
          </a:stretch>
        </p:blipFill>
        <p:spPr>
          <a:xfrm>
            <a:off x="20" y="1"/>
            <a:ext cx="4800580" cy="4822372"/>
          </a:xfrm>
          <a:prstGeom prst="rect">
            <a:avLst/>
          </a:prstGeom>
          <a:noFill/>
        </p:spPr>
      </p:pic>
      <p:sp>
        <p:nvSpPr>
          <p:cNvPr id="2" name="Title 1">
            <a:extLst>
              <a:ext uri="{FF2B5EF4-FFF2-40B4-BE49-F238E27FC236}">
                <a16:creationId xmlns:a16="http://schemas.microsoft.com/office/drawing/2014/main" id="{FD41A2B1-E96B-7826-7A46-54C6E9A80135}"/>
              </a:ext>
            </a:extLst>
          </p:cNvPr>
          <p:cNvSpPr>
            <a:spLocks noGrp="1"/>
          </p:cNvSpPr>
          <p:nvPr>
            <p:ph type="title"/>
          </p:nvPr>
        </p:nvSpPr>
        <p:spPr>
          <a:xfrm>
            <a:off x="1002085" y="4374100"/>
            <a:ext cx="3897905" cy="1380814"/>
          </a:xfrm>
        </p:spPr>
        <p:txBody>
          <a:bodyPr anchor="t">
            <a:normAutofit/>
          </a:bodyPr>
          <a:lstStyle/>
          <a:p>
            <a:r>
              <a:rPr lang="en-US"/>
              <a:t>Parent Involvement</a:t>
            </a:r>
          </a:p>
        </p:txBody>
      </p:sp>
      <p:sp>
        <p:nvSpPr>
          <p:cNvPr id="4" name="Content Placeholder 3">
            <a:extLst>
              <a:ext uri="{FF2B5EF4-FFF2-40B4-BE49-F238E27FC236}">
                <a16:creationId xmlns:a16="http://schemas.microsoft.com/office/drawing/2014/main" id="{3A6B658F-5D5B-FAE0-DBA2-37669DF38809}"/>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89516" y="685800"/>
            <a:ext cx="5430884" cy="5204983"/>
          </a:xfrm>
        </p:spPr>
        <p:txBody>
          <a:bodyPr>
            <a:normAutofit/>
          </a:bodyPr>
          <a:lstStyle/>
          <a:p>
            <a:pPr marL="0" indent="0">
              <a:spcBef>
                <a:spcPts val="2500"/>
              </a:spcBef>
              <a:buFont typeface="Arial" panose="020B0604020202020204" pitchFamily="34" charset="0"/>
              <a:buNone/>
            </a:pPr>
            <a:r>
              <a:rPr lang="en-US" b="1" dirty="0"/>
              <a:t>Academic Support</a:t>
            </a:r>
          </a:p>
          <a:p>
            <a:pPr marL="0" lvl="1" indent="0">
              <a:buFont typeface="Arial" panose="020B0604020202020204" pitchFamily="34" charset="0"/>
              <a:buNone/>
            </a:pPr>
            <a:r>
              <a:rPr dirty="0"/>
              <a:t>Parents encourage good study habits and stay informed about academic requirements to support student success.</a:t>
            </a:r>
            <a:endParaRPr lang="en-US" dirty="0"/>
          </a:p>
          <a:p>
            <a:pPr marL="0" indent="0">
              <a:spcBef>
                <a:spcPts val="2500"/>
              </a:spcBef>
              <a:buFont typeface="Arial" panose="020B0604020202020204" pitchFamily="34" charset="0"/>
              <a:buNone/>
            </a:pPr>
            <a:r>
              <a:rPr lang="en-US" b="1" dirty="0"/>
              <a:t>Career Exploration</a:t>
            </a:r>
          </a:p>
          <a:p>
            <a:pPr marL="0" lvl="1" indent="0">
              <a:buFont typeface="Arial" panose="020B0604020202020204" pitchFamily="34" charset="0"/>
              <a:buNone/>
            </a:pPr>
            <a:r>
              <a:rPr dirty="0"/>
              <a:t>Parents promote exploration by discussing interests and attending college and career events with students.</a:t>
            </a:r>
            <a:endParaRPr lang="en-US" dirty="0"/>
          </a:p>
          <a:p>
            <a:pPr marL="0" indent="0">
              <a:spcBef>
                <a:spcPts val="2500"/>
              </a:spcBef>
              <a:buFont typeface="Arial" panose="020B0604020202020204" pitchFamily="34" charset="0"/>
              <a:buNone/>
            </a:pPr>
            <a:r>
              <a:rPr lang="en-US" b="1" dirty="0"/>
              <a:t>Application Assistance</a:t>
            </a:r>
          </a:p>
          <a:p>
            <a:pPr marL="0" lvl="1" indent="0">
              <a:buFont typeface="Arial" panose="020B0604020202020204" pitchFamily="34" charset="0"/>
              <a:buNone/>
            </a:pPr>
            <a:r>
              <a:rPr dirty="0"/>
              <a:t>Assisting with college applications and financial aid processes ensures timely and accurate submissions.</a:t>
            </a:r>
            <a:endParaRPr lang="en-US" dirty="0"/>
          </a:p>
          <a:p>
            <a:pPr marL="0" indent="0">
              <a:spcBef>
                <a:spcPts val="2500"/>
              </a:spcBef>
              <a:buFont typeface="Arial" panose="020B0604020202020204" pitchFamily="34" charset="0"/>
              <a:buNone/>
            </a:pPr>
            <a:r>
              <a:rPr lang="en-US" b="1" dirty="0"/>
              <a:t>Collaborative Engagement</a:t>
            </a:r>
          </a:p>
          <a:p>
            <a:pPr marL="0" lvl="1" indent="0">
              <a:buFont typeface="Arial" panose="020B0604020202020204" pitchFamily="34" charset="0"/>
              <a:buNone/>
            </a:pPr>
            <a:r>
              <a:rPr dirty="0"/>
              <a:t>Building partnerships with counselors and educators enhances the college and career planning experience.</a:t>
            </a:r>
            <a:endParaRPr lang="en-US" dirty="0"/>
          </a:p>
        </p:txBody>
      </p:sp>
    </p:spTree>
    <p:extLst>
      <p:ext uri="{BB962C8B-B14F-4D97-AF65-F5344CB8AC3E}">
        <p14:creationId xmlns:p14="http://schemas.microsoft.com/office/powerpoint/2010/main" val="37473303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D3901-E01D-B28B-45D3-BE8C8518D185}"/>
              </a:ext>
            </a:extLst>
          </p:cNvPr>
          <p:cNvSpPr>
            <a:spLocks noGrp="1"/>
          </p:cNvSpPr>
          <p:nvPr>
            <p:ph type="title"/>
          </p:nvPr>
        </p:nvSpPr>
        <p:spPr/>
        <p:txBody>
          <a:bodyPr/>
          <a:lstStyle/>
          <a:p>
            <a:r>
              <a:rPr lang="en-US" dirty="0"/>
              <a:t>Thank you!</a:t>
            </a:r>
          </a:p>
        </p:txBody>
      </p:sp>
      <p:sp>
        <p:nvSpPr>
          <p:cNvPr id="3" name="Footer Placeholder 2">
            <a:extLst>
              <a:ext uri="{FF2B5EF4-FFF2-40B4-BE49-F238E27FC236}">
                <a16:creationId xmlns:a16="http://schemas.microsoft.com/office/drawing/2014/main" id="{FCAE0285-F2BE-267E-5E2D-5210E12129CD}"/>
              </a:ext>
            </a:extLst>
          </p:cNvPr>
          <p:cNvSpPr>
            <a:spLocks noGrp="1"/>
          </p:cNvSpPr>
          <p:nvPr>
            <p:ph type="ftr" sz="quarter" idx="11"/>
          </p:nvPr>
        </p:nvSpPr>
        <p:spPr/>
        <p:txBody>
          <a:bodyPr/>
          <a:lstStyle/>
          <a:p>
            <a:r>
              <a:rPr lang="en-US" dirty="0"/>
              <a:t>BTHS School Counselors</a:t>
            </a:r>
          </a:p>
        </p:txBody>
      </p:sp>
    </p:spTree>
    <p:extLst>
      <p:ext uri="{BB962C8B-B14F-4D97-AF65-F5344CB8AC3E}">
        <p14:creationId xmlns:p14="http://schemas.microsoft.com/office/powerpoint/2010/main" val="4213579425"/>
      </p:ext>
    </p:extLst>
  </p:cSld>
  <p:clrMapOvr>
    <a:masterClrMapping/>
  </p:clrMapOvr>
</p:sld>
</file>

<file path=ppt/theme/theme1.xml><?xml version="1.0" encoding="utf-8"?>
<a:theme xmlns:a="http://schemas.openxmlformats.org/drawingml/2006/main" name="Orange experience">
  <a:themeElements>
    <a:clrScheme name="Orange Experience">
      <a:dk1>
        <a:srgbClr val="131313"/>
      </a:dk1>
      <a:lt1>
        <a:sysClr val="window" lastClr="FFFFFF"/>
      </a:lt1>
      <a:dk2>
        <a:srgbClr val="444742"/>
      </a:dk2>
      <a:lt2>
        <a:srgbClr val="EDECE9"/>
      </a:lt2>
      <a:accent1>
        <a:srgbClr val="ED6845"/>
      </a:accent1>
      <a:accent2>
        <a:srgbClr val="F48A56"/>
      </a:accent2>
      <a:accent3>
        <a:srgbClr val="9FA295"/>
      </a:accent3>
      <a:accent4>
        <a:srgbClr val="5B6E74"/>
      </a:accent4>
      <a:accent5>
        <a:srgbClr val="6E7868"/>
      </a:accent5>
      <a:accent6>
        <a:srgbClr val="A1AAAA"/>
      </a:accent6>
      <a:hlink>
        <a:srgbClr val="F05814"/>
      </a:hlink>
      <a:folHlink>
        <a:srgbClr val="E99401"/>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Experience" id="{F3C6FDEA-AE41-472D-8E81-2DA7CC66D099}" vid="{5D82712B-855B-4627-96FB-F7C927B9DD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1260</TotalTime>
  <Words>1809</Words>
  <Application>Microsoft Office PowerPoint</Application>
  <PresentationFormat>Widescreen</PresentationFormat>
  <Paragraphs>130</Paragraphs>
  <Slides>19</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Oswald SemiBold</vt:lpstr>
      <vt:lpstr>Univers Condensed Light</vt:lpstr>
      <vt:lpstr>Orange experience</vt:lpstr>
      <vt:lpstr>College and Career Exploration</vt:lpstr>
      <vt:lpstr>Introduction to College and Career Exploration</vt:lpstr>
      <vt:lpstr>Overview</vt:lpstr>
      <vt:lpstr>Importance of Planning</vt:lpstr>
      <vt:lpstr>Academic Pathways</vt:lpstr>
      <vt:lpstr>College Pathways</vt:lpstr>
      <vt:lpstr>Career Pathways</vt:lpstr>
      <vt:lpstr>Resources and Requirements</vt:lpstr>
      <vt:lpstr>College Planning on the BTHS school counseling Webpage</vt:lpstr>
      <vt:lpstr>Exploration Tools</vt:lpstr>
      <vt:lpstr>College Admission Requirements</vt:lpstr>
      <vt:lpstr>PowerPoint Presentation</vt:lpstr>
      <vt:lpstr>Career Planning on the BTHS school counseling Webpage</vt:lpstr>
      <vt:lpstr>Career &amp; Technical Education</vt:lpstr>
      <vt:lpstr>Career &amp; Technical Education Programs</vt:lpstr>
      <vt:lpstr>Support and Next Steps</vt:lpstr>
      <vt:lpstr>Next Steps for Students and Parents</vt:lpstr>
      <vt:lpstr>Parent Involvement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Kaitlyn Jordan</cp:lastModifiedBy>
  <cp:revision>4</cp:revision>
  <dcterms:created xsi:type="dcterms:W3CDTF">2013-07-15T20:26:40Z</dcterms:created>
  <dcterms:modified xsi:type="dcterms:W3CDTF">2026-09-29T14:55:20Z</dcterms:modified>
</cp:coreProperties>
</file>