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9" r:id="rId3"/>
    <p:sldId id="258" r:id="rId4"/>
    <p:sldId id="260" r:id="rId5"/>
    <p:sldId id="261" r:id="rId6"/>
    <p:sldId id="262" r:id="rId7"/>
    <p:sldId id="263"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307" r:id="rId25"/>
    <p:sldId id="301" r:id="rId26"/>
    <p:sldId id="313" r:id="rId27"/>
    <p:sldId id="314" r:id="rId28"/>
    <p:sldId id="315" r:id="rId29"/>
    <p:sldId id="316" r:id="rId30"/>
    <p:sldId id="281" r:id="rId31"/>
    <p:sldId id="317" r:id="rId32"/>
    <p:sldId id="318"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ABED195-9A7A-457F-B559-23F344BE234E}" v="2" dt="2024-10-13T23:23:13.99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0" d="100"/>
          <a:sy n="70" d="100"/>
        </p:scale>
        <p:origin x="85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itlyn Jordan" userId="4c260c51-4049-426e-871d-5442b3dccc48" providerId="ADAL" clId="{A372ADD5-ADDF-4EE1-AFCF-0977F6356226}"/>
    <pc:docChg chg="undo redo custSel addSld delSld modSld sldOrd modMainMaster">
      <pc:chgData name="Kaitlyn Jordan" userId="4c260c51-4049-426e-871d-5442b3dccc48" providerId="ADAL" clId="{A372ADD5-ADDF-4EE1-AFCF-0977F6356226}" dt="2024-09-23T01:44:06.831" v="6012" actId="20577"/>
      <pc:docMkLst>
        <pc:docMk/>
      </pc:docMkLst>
      <pc:sldChg chg="del">
        <pc:chgData name="Kaitlyn Jordan" userId="4c260c51-4049-426e-871d-5442b3dccc48" providerId="ADAL" clId="{A372ADD5-ADDF-4EE1-AFCF-0977F6356226}" dt="2024-09-20T20:31:17.229" v="5562" actId="47"/>
        <pc:sldMkLst>
          <pc:docMk/>
          <pc:sldMk cId="1273814345" sldId="256"/>
        </pc:sldMkLst>
      </pc:sldChg>
      <pc:sldChg chg="addSp modSp mod modTransition modAnim">
        <pc:chgData name="Kaitlyn Jordan" userId="4c260c51-4049-426e-871d-5442b3dccc48" providerId="ADAL" clId="{A372ADD5-ADDF-4EE1-AFCF-0977F6356226}" dt="2024-09-20T21:59:34.719" v="5848"/>
        <pc:sldMkLst>
          <pc:docMk/>
          <pc:sldMk cId="1076931953" sldId="257"/>
        </pc:sldMkLst>
        <pc:spChg chg="mod">
          <ac:chgData name="Kaitlyn Jordan" userId="4c260c51-4049-426e-871d-5442b3dccc48" providerId="ADAL" clId="{A372ADD5-ADDF-4EE1-AFCF-0977F6356226}" dt="2024-09-20T20:38:17.011" v="5589" actId="403"/>
          <ac:spMkLst>
            <pc:docMk/>
            <pc:sldMk cId="1076931953" sldId="257"/>
            <ac:spMk id="2" creationId="{A751D82B-D097-1B68-34DE-93623FEDB3FD}"/>
          </ac:spMkLst>
        </pc:spChg>
        <pc:spChg chg="mod">
          <ac:chgData name="Kaitlyn Jordan" userId="4c260c51-4049-426e-871d-5442b3dccc48" providerId="ADAL" clId="{A372ADD5-ADDF-4EE1-AFCF-0977F6356226}" dt="2024-09-20T20:38:06.451" v="5586" actId="1076"/>
          <ac:spMkLst>
            <pc:docMk/>
            <pc:sldMk cId="1076931953" sldId="257"/>
            <ac:spMk id="3" creationId="{7B4F3669-C683-DBBB-C8F3-639CA3DF42BD}"/>
          </ac:spMkLst>
        </pc:spChg>
        <pc:picChg chg="add mod">
          <ac:chgData name="Kaitlyn Jordan" userId="4c260c51-4049-426e-871d-5442b3dccc48" providerId="ADAL" clId="{A372ADD5-ADDF-4EE1-AFCF-0977F6356226}" dt="2024-09-20T18:27:25.020" v="2" actId="1076"/>
          <ac:picMkLst>
            <pc:docMk/>
            <pc:sldMk cId="1076931953" sldId="257"/>
            <ac:picMk id="4" creationId="{C3BD0CEA-845A-F498-E75D-134D558D3557}"/>
          </ac:picMkLst>
        </pc:picChg>
        <pc:picChg chg="mod">
          <ac:chgData name="Kaitlyn Jordan" userId="4c260c51-4049-426e-871d-5442b3dccc48" providerId="ADAL" clId="{A372ADD5-ADDF-4EE1-AFCF-0977F6356226}" dt="2024-09-20T20:40:38.433" v="5590" actId="1076"/>
          <ac:picMkLst>
            <pc:docMk/>
            <pc:sldMk cId="1076931953" sldId="257"/>
            <ac:picMk id="7" creationId="{C3CDF285-14B6-C8E3-068A-5D2090ACC861}"/>
          </ac:picMkLst>
        </pc:picChg>
      </pc:sldChg>
      <pc:sldChg chg="modSp mod modTransition modAnim">
        <pc:chgData name="Kaitlyn Jordan" userId="4c260c51-4049-426e-871d-5442b3dccc48" providerId="ADAL" clId="{A372ADD5-ADDF-4EE1-AFCF-0977F6356226}" dt="2024-09-20T21:59:34.719" v="5848"/>
        <pc:sldMkLst>
          <pc:docMk/>
          <pc:sldMk cId="146668747" sldId="258"/>
        </pc:sldMkLst>
        <pc:picChg chg="mod">
          <ac:chgData name="Kaitlyn Jordan" userId="4c260c51-4049-426e-871d-5442b3dccc48" providerId="ADAL" clId="{A372ADD5-ADDF-4EE1-AFCF-0977F6356226}" dt="2024-09-20T20:46:43.838" v="5592" actId="1076"/>
          <ac:picMkLst>
            <pc:docMk/>
            <pc:sldMk cId="146668747" sldId="258"/>
            <ac:picMk id="5" creationId="{45D42C7A-F91B-8A3F-A83A-AF64B5EBE9BD}"/>
          </ac:picMkLst>
        </pc:picChg>
      </pc:sldChg>
      <pc:sldChg chg="modSp mod modTransition modAnim">
        <pc:chgData name="Kaitlyn Jordan" userId="4c260c51-4049-426e-871d-5442b3dccc48" providerId="ADAL" clId="{A372ADD5-ADDF-4EE1-AFCF-0977F6356226}" dt="2024-09-20T21:59:34.719" v="5848"/>
        <pc:sldMkLst>
          <pc:docMk/>
          <pc:sldMk cId="163295079" sldId="259"/>
        </pc:sldMkLst>
        <pc:picChg chg="mod">
          <ac:chgData name="Kaitlyn Jordan" userId="4c260c51-4049-426e-871d-5442b3dccc48" providerId="ADAL" clId="{A372ADD5-ADDF-4EE1-AFCF-0977F6356226}" dt="2024-09-20T20:43:27.408" v="5591" actId="1076"/>
          <ac:picMkLst>
            <pc:docMk/>
            <pc:sldMk cId="163295079" sldId="259"/>
            <ac:picMk id="5" creationId="{C054FEE3-FAAA-420F-A7A8-8B948564BB04}"/>
          </ac:picMkLst>
        </pc:picChg>
      </pc:sldChg>
      <pc:sldChg chg="addSp delSp modSp new mod modTransition modAnim">
        <pc:chgData name="Kaitlyn Jordan" userId="4c260c51-4049-426e-871d-5442b3dccc48" providerId="ADAL" clId="{A372ADD5-ADDF-4EE1-AFCF-0977F6356226}" dt="2024-09-20T21:59:34.719" v="5848"/>
        <pc:sldMkLst>
          <pc:docMk/>
          <pc:sldMk cId="3451695049" sldId="260"/>
        </pc:sldMkLst>
        <pc:spChg chg="mod">
          <ac:chgData name="Kaitlyn Jordan" userId="4c260c51-4049-426e-871d-5442b3dccc48" providerId="ADAL" clId="{A372ADD5-ADDF-4EE1-AFCF-0977F6356226}" dt="2024-09-20T18:39:34.994" v="69" actId="403"/>
          <ac:spMkLst>
            <pc:docMk/>
            <pc:sldMk cId="3451695049" sldId="260"/>
            <ac:spMk id="2" creationId="{075D5374-E159-CCD6-7F69-06C6F3CD8FF2}"/>
          </ac:spMkLst>
        </pc:spChg>
        <pc:spChg chg="mod">
          <ac:chgData name="Kaitlyn Jordan" userId="4c260c51-4049-426e-871d-5442b3dccc48" providerId="ADAL" clId="{A372ADD5-ADDF-4EE1-AFCF-0977F6356226}" dt="2024-09-20T18:40:50.896" v="244" actId="14100"/>
          <ac:spMkLst>
            <pc:docMk/>
            <pc:sldMk cId="3451695049" sldId="260"/>
            <ac:spMk id="3" creationId="{AE5CD9E5-FDE2-7F2D-B620-0719034927F7}"/>
          </ac:spMkLst>
        </pc:spChg>
        <pc:spChg chg="add mod">
          <ac:chgData name="Kaitlyn Jordan" userId="4c260c51-4049-426e-871d-5442b3dccc48" providerId="ADAL" clId="{A372ADD5-ADDF-4EE1-AFCF-0977F6356226}" dt="2024-09-20T18:42:09.253" v="340" actId="1076"/>
          <ac:spMkLst>
            <pc:docMk/>
            <pc:sldMk cId="3451695049" sldId="260"/>
            <ac:spMk id="4" creationId="{8F07027C-29C3-BE8C-CB23-4EA39878E45C}"/>
          </ac:spMkLst>
        </pc:spChg>
        <pc:picChg chg="mod">
          <ac:chgData name="Kaitlyn Jordan" userId="4c260c51-4049-426e-871d-5442b3dccc48" providerId="ADAL" clId="{A372ADD5-ADDF-4EE1-AFCF-0977F6356226}" dt="2024-09-20T20:49:10.920" v="5593" actId="1076"/>
          <ac:picMkLst>
            <pc:docMk/>
            <pc:sldMk cId="3451695049" sldId="260"/>
            <ac:picMk id="5" creationId="{5D54916E-D1DD-CCCA-453D-F6D2F1379EBE}"/>
          </ac:picMkLst>
        </pc:picChg>
        <pc:picChg chg="add del mod">
          <ac:chgData name="Kaitlyn Jordan" userId="4c260c51-4049-426e-871d-5442b3dccc48" providerId="ADAL" clId="{A372ADD5-ADDF-4EE1-AFCF-0977F6356226}" dt="2024-09-20T18:44:43.183" v="347" actId="478"/>
          <ac:picMkLst>
            <pc:docMk/>
            <pc:sldMk cId="3451695049" sldId="260"/>
            <ac:picMk id="1026" creationId="{9F93C3C6-9A5A-A5FA-8479-EAE7A765F57E}"/>
          </ac:picMkLst>
        </pc:picChg>
      </pc:sldChg>
      <pc:sldChg chg="modSp new mod modTransition modAnim">
        <pc:chgData name="Kaitlyn Jordan" userId="4c260c51-4049-426e-871d-5442b3dccc48" providerId="ADAL" clId="{A372ADD5-ADDF-4EE1-AFCF-0977F6356226}" dt="2024-09-20T21:59:34.719" v="5848"/>
        <pc:sldMkLst>
          <pc:docMk/>
          <pc:sldMk cId="1497535217" sldId="261"/>
        </pc:sldMkLst>
        <pc:spChg chg="mod">
          <ac:chgData name="Kaitlyn Jordan" userId="4c260c51-4049-426e-871d-5442b3dccc48" providerId="ADAL" clId="{A372ADD5-ADDF-4EE1-AFCF-0977F6356226}" dt="2024-09-20T18:48:27.401" v="908" actId="403"/>
          <ac:spMkLst>
            <pc:docMk/>
            <pc:sldMk cId="1497535217" sldId="261"/>
            <ac:spMk id="2" creationId="{FB8E3E1B-420F-B6F5-AC86-F849316E44CE}"/>
          </ac:spMkLst>
        </pc:spChg>
        <pc:spChg chg="mod">
          <ac:chgData name="Kaitlyn Jordan" userId="4c260c51-4049-426e-871d-5442b3dccc48" providerId="ADAL" clId="{A372ADD5-ADDF-4EE1-AFCF-0977F6356226}" dt="2024-09-20T18:49:10.237" v="920" actId="20577"/>
          <ac:spMkLst>
            <pc:docMk/>
            <pc:sldMk cId="1497535217" sldId="261"/>
            <ac:spMk id="3" creationId="{79D9985F-63AC-9862-3614-4455132E6A14}"/>
          </ac:spMkLst>
        </pc:spChg>
        <pc:picChg chg="mod">
          <ac:chgData name="Kaitlyn Jordan" userId="4c260c51-4049-426e-871d-5442b3dccc48" providerId="ADAL" clId="{A372ADD5-ADDF-4EE1-AFCF-0977F6356226}" dt="2024-09-20T20:51:22.255" v="5594" actId="1076"/>
          <ac:picMkLst>
            <pc:docMk/>
            <pc:sldMk cId="1497535217" sldId="261"/>
            <ac:picMk id="4" creationId="{BA2DEDAB-A840-08A2-49C0-6A4F56DE15EE}"/>
          </ac:picMkLst>
        </pc:picChg>
      </pc:sldChg>
      <pc:sldChg chg="modSp new mod modTransition modAnim">
        <pc:chgData name="Kaitlyn Jordan" userId="4c260c51-4049-426e-871d-5442b3dccc48" providerId="ADAL" clId="{A372ADD5-ADDF-4EE1-AFCF-0977F6356226}" dt="2024-09-20T21:59:34.719" v="5848"/>
        <pc:sldMkLst>
          <pc:docMk/>
          <pc:sldMk cId="2703915700" sldId="262"/>
        </pc:sldMkLst>
        <pc:spChg chg="mod">
          <ac:chgData name="Kaitlyn Jordan" userId="4c260c51-4049-426e-871d-5442b3dccc48" providerId="ADAL" clId="{A372ADD5-ADDF-4EE1-AFCF-0977F6356226}" dt="2024-09-20T18:49:52.554" v="956" actId="1076"/>
          <ac:spMkLst>
            <pc:docMk/>
            <pc:sldMk cId="2703915700" sldId="262"/>
            <ac:spMk id="2" creationId="{512E02DE-6A9A-396E-6F07-A95D8CF559F8}"/>
          </ac:spMkLst>
        </pc:spChg>
        <pc:spChg chg="mod">
          <ac:chgData name="Kaitlyn Jordan" userId="4c260c51-4049-426e-871d-5442b3dccc48" providerId="ADAL" clId="{A372ADD5-ADDF-4EE1-AFCF-0977F6356226}" dt="2024-09-20T18:53:11.414" v="1558" actId="14100"/>
          <ac:spMkLst>
            <pc:docMk/>
            <pc:sldMk cId="2703915700" sldId="262"/>
            <ac:spMk id="3" creationId="{08643026-0DCE-F27A-4995-A1C6E835D2E2}"/>
          </ac:spMkLst>
        </pc:spChg>
        <pc:picChg chg="mod">
          <ac:chgData name="Kaitlyn Jordan" userId="4c260c51-4049-426e-871d-5442b3dccc48" providerId="ADAL" clId="{A372ADD5-ADDF-4EE1-AFCF-0977F6356226}" dt="2024-09-20T20:57:42.924" v="5595" actId="1076"/>
          <ac:picMkLst>
            <pc:docMk/>
            <pc:sldMk cId="2703915700" sldId="262"/>
            <ac:picMk id="4" creationId="{A9B1508B-B817-0323-BCED-4DDC5C8EDBD2}"/>
          </ac:picMkLst>
        </pc:picChg>
      </pc:sldChg>
      <pc:sldChg chg="addSp delSp modSp new mod modTransition setBg modAnim">
        <pc:chgData name="Kaitlyn Jordan" userId="4c260c51-4049-426e-871d-5442b3dccc48" providerId="ADAL" clId="{A372ADD5-ADDF-4EE1-AFCF-0977F6356226}" dt="2024-09-20T21:59:34.719" v="5848"/>
        <pc:sldMkLst>
          <pc:docMk/>
          <pc:sldMk cId="1569129902" sldId="263"/>
        </pc:sldMkLst>
        <pc:spChg chg="mod ord">
          <ac:chgData name="Kaitlyn Jordan" userId="4c260c51-4049-426e-871d-5442b3dccc48" providerId="ADAL" clId="{A372ADD5-ADDF-4EE1-AFCF-0977F6356226}" dt="2024-09-20T18:59:35.855" v="1666" actId="1076"/>
          <ac:spMkLst>
            <pc:docMk/>
            <pc:sldMk cId="1569129902" sldId="263"/>
            <ac:spMk id="2" creationId="{CEC8C998-1FFE-2DF2-B2CD-D9C208BD8F46}"/>
          </ac:spMkLst>
        </pc:spChg>
        <pc:spChg chg="del">
          <ac:chgData name="Kaitlyn Jordan" userId="4c260c51-4049-426e-871d-5442b3dccc48" providerId="ADAL" clId="{A372ADD5-ADDF-4EE1-AFCF-0977F6356226}" dt="2024-09-20T18:58:01.067" v="1638"/>
          <ac:spMkLst>
            <pc:docMk/>
            <pc:sldMk cId="1569129902" sldId="263"/>
            <ac:spMk id="3" creationId="{6B36A60D-D1D8-3FA3-DBDE-96302A1F7976}"/>
          </ac:spMkLst>
        </pc:spChg>
        <pc:spChg chg="del">
          <ac:chgData name="Kaitlyn Jordan" userId="4c260c51-4049-426e-871d-5442b3dccc48" providerId="ADAL" clId="{A372ADD5-ADDF-4EE1-AFCF-0977F6356226}" dt="2024-09-20T18:54:03.301" v="1617" actId="478"/>
          <ac:spMkLst>
            <pc:docMk/>
            <pc:sldMk cId="1569129902" sldId="263"/>
            <ac:spMk id="4" creationId="{A4B5F63F-8B33-154E-4DC4-3805BF153E24}"/>
          </ac:spMkLst>
        </pc:spChg>
        <pc:spChg chg="add del mod">
          <ac:chgData name="Kaitlyn Jordan" userId="4c260c51-4049-426e-871d-5442b3dccc48" providerId="ADAL" clId="{A372ADD5-ADDF-4EE1-AFCF-0977F6356226}" dt="2024-09-20T18:58:36.577" v="1640" actId="931"/>
          <ac:spMkLst>
            <pc:docMk/>
            <pc:sldMk cId="1569129902" sldId="263"/>
            <ac:spMk id="5" creationId="{051E9742-1CB1-10A3-96DC-2E274391AEA4}"/>
          </ac:spMkLst>
        </pc:spChg>
        <pc:spChg chg="add del">
          <ac:chgData name="Kaitlyn Jordan" userId="4c260c51-4049-426e-871d-5442b3dccc48" providerId="ADAL" clId="{A372ADD5-ADDF-4EE1-AFCF-0977F6356226}" dt="2024-09-20T18:58:51.952" v="1642" actId="478"/>
          <ac:spMkLst>
            <pc:docMk/>
            <pc:sldMk cId="1569129902" sldId="263"/>
            <ac:spMk id="11" creationId="{CFE21C7C-DCB9-BFAF-A26B-44FF21E98883}"/>
          </ac:spMkLst>
        </pc:spChg>
        <pc:spChg chg="add">
          <ac:chgData name="Kaitlyn Jordan" userId="4c260c51-4049-426e-871d-5442b3dccc48" providerId="ADAL" clId="{A372ADD5-ADDF-4EE1-AFCF-0977F6356226}" dt="2024-09-20T18:58:46.599" v="1641" actId="26606"/>
          <ac:spMkLst>
            <pc:docMk/>
            <pc:sldMk cId="1569129902" sldId="263"/>
            <ac:spMk id="22" creationId="{6AD30037-67ED-4367-9BE0-45787510BF13}"/>
          </ac:spMkLst>
        </pc:spChg>
        <pc:grpChg chg="add">
          <ac:chgData name="Kaitlyn Jordan" userId="4c260c51-4049-426e-871d-5442b3dccc48" providerId="ADAL" clId="{A372ADD5-ADDF-4EE1-AFCF-0977F6356226}" dt="2024-09-20T18:58:46.599" v="1641" actId="26606"/>
          <ac:grpSpMkLst>
            <pc:docMk/>
            <pc:sldMk cId="1569129902" sldId="263"/>
            <ac:grpSpMk id="14" creationId="{260ACC13-B825-49F3-93DE-C8B8F2FA37A1}"/>
          </ac:grpSpMkLst>
        </pc:grpChg>
        <pc:grpChg chg="add">
          <ac:chgData name="Kaitlyn Jordan" userId="4c260c51-4049-426e-871d-5442b3dccc48" providerId="ADAL" clId="{A372ADD5-ADDF-4EE1-AFCF-0977F6356226}" dt="2024-09-20T18:58:46.599" v="1641" actId="26606"/>
          <ac:grpSpMkLst>
            <pc:docMk/>
            <pc:sldMk cId="1569129902" sldId="263"/>
            <ac:grpSpMk id="24" creationId="{50841A4E-5BC1-44B4-83CF-D524E8AEAD64}"/>
          </ac:grpSpMkLst>
        </pc:grpChg>
        <pc:picChg chg="add mod">
          <ac:chgData name="Kaitlyn Jordan" userId="4c260c51-4049-426e-871d-5442b3dccc48" providerId="ADAL" clId="{A372ADD5-ADDF-4EE1-AFCF-0977F6356226}" dt="2024-09-20T18:58:46.599" v="1641" actId="26606"/>
          <ac:picMkLst>
            <pc:docMk/>
            <pc:sldMk cId="1569129902" sldId="263"/>
            <ac:picMk id="7" creationId="{6B3B3BE3-3CC1-D63B-3F94-ADA7AD2DC192}"/>
          </ac:picMkLst>
        </pc:picChg>
        <pc:picChg chg="mod">
          <ac:chgData name="Kaitlyn Jordan" userId="4c260c51-4049-426e-871d-5442b3dccc48" providerId="ADAL" clId="{A372ADD5-ADDF-4EE1-AFCF-0977F6356226}" dt="2024-09-20T20:58:21.038" v="5596" actId="1076"/>
          <ac:picMkLst>
            <pc:docMk/>
            <pc:sldMk cId="1569129902" sldId="263"/>
            <ac:picMk id="8" creationId="{CF3C9599-674B-6AEB-1E11-52C199EE4509}"/>
          </ac:picMkLst>
        </pc:picChg>
        <pc:picChg chg="add del mod">
          <ac:chgData name="Kaitlyn Jordan" userId="4c260c51-4049-426e-871d-5442b3dccc48" providerId="ADAL" clId="{A372ADD5-ADDF-4EE1-AFCF-0977F6356226}" dt="2024-09-20T18:58:05.526" v="1639" actId="478"/>
          <ac:picMkLst>
            <pc:docMk/>
            <pc:sldMk cId="1569129902" sldId="263"/>
            <ac:picMk id="2050" creationId="{E372D22B-D774-5A78-D127-89E372B8C085}"/>
          </ac:picMkLst>
        </pc:picChg>
      </pc:sldChg>
      <pc:sldChg chg="new del">
        <pc:chgData name="Kaitlyn Jordan" userId="4c260c51-4049-426e-871d-5442b3dccc48" providerId="ADAL" clId="{A372ADD5-ADDF-4EE1-AFCF-0977F6356226}" dt="2024-09-20T19:10:20.261" v="2069" actId="47"/>
        <pc:sldMkLst>
          <pc:docMk/>
          <pc:sldMk cId="1140935319" sldId="264"/>
        </pc:sldMkLst>
      </pc:sldChg>
      <pc:sldChg chg="addSp delSp modSp new mod modTransition modAnim">
        <pc:chgData name="Kaitlyn Jordan" userId="4c260c51-4049-426e-871d-5442b3dccc48" providerId="ADAL" clId="{A372ADD5-ADDF-4EE1-AFCF-0977F6356226}" dt="2024-09-21T14:33:15.849" v="5859"/>
        <pc:sldMkLst>
          <pc:docMk/>
          <pc:sldMk cId="2605591470" sldId="265"/>
        </pc:sldMkLst>
        <pc:spChg chg="mod">
          <ac:chgData name="Kaitlyn Jordan" userId="4c260c51-4049-426e-871d-5442b3dccc48" providerId="ADAL" clId="{A372ADD5-ADDF-4EE1-AFCF-0977F6356226}" dt="2024-09-20T19:01:12.480" v="1762" actId="1076"/>
          <ac:spMkLst>
            <pc:docMk/>
            <pc:sldMk cId="2605591470" sldId="265"/>
            <ac:spMk id="2" creationId="{C3A77CDA-A71A-5AE9-99E2-721D8A3CD285}"/>
          </ac:spMkLst>
        </pc:spChg>
        <pc:spChg chg="del">
          <ac:chgData name="Kaitlyn Jordan" userId="4c260c51-4049-426e-871d-5442b3dccc48" providerId="ADAL" clId="{A372ADD5-ADDF-4EE1-AFCF-0977F6356226}" dt="2024-09-20T19:05:50.539" v="1763"/>
          <ac:spMkLst>
            <pc:docMk/>
            <pc:sldMk cId="2605591470" sldId="265"/>
            <ac:spMk id="3" creationId="{9360C5EA-2F7F-2771-46FD-A52F44846322}"/>
          </ac:spMkLst>
        </pc:spChg>
        <pc:spChg chg="mod">
          <ac:chgData name="Kaitlyn Jordan" userId="4c260c51-4049-426e-871d-5442b3dccc48" providerId="ADAL" clId="{A372ADD5-ADDF-4EE1-AFCF-0977F6356226}" dt="2024-09-20T19:10:01.758" v="2068" actId="27636"/>
          <ac:spMkLst>
            <pc:docMk/>
            <pc:sldMk cId="2605591470" sldId="265"/>
            <ac:spMk id="4" creationId="{1BF92151-6545-449D-6F76-BDE372F8ECE6}"/>
          </ac:spMkLst>
        </pc:spChg>
        <pc:picChg chg="add mod">
          <ac:chgData name="Kaitlyn Jordan" userId="4c260c51-4049-426e-871d-5442b3dccc48" providerId="ADAL" clId="{A372ADD5-ADDF-4EE1-AFCF-0977F6356226}" dt="2024-09-20T19:06:07.355" v="1764" actId="1440"/>
          <ac:picMkLst>
            <pc:docMk/>
            <pc:sldMk cId="2605591470" sldId="265"/>
            <ac:picMk id="5" creationId="{1AE02DAB-A4C1-C717-FD48-59AE7011A822}"/>
          </ac:picMkLst>
        </pc:picChg>
        <pc:picChg chg="mod">
          <ac:chgData name="Kaitlyn Jordan" userId="4c260c51-4049-426e-871d-5442b3dccc48" providerId="ADAL" clId="{A372ADD5-ADDF-4EE1-AFCF-0977F6356226}" dt="2024-09-20T21:01:17.030" v="5597" actId="1076"/>
          <ac:picMkLst>
            <pc:docMk/>
            <pc:sldMk cId="2605591470" sldId="265"/>
            <ac:picMk id="6" creationId="{77E85E73-A425-3D00-D2DA-816B1D416C8C}"/>
          </ac:picMkLst>
        </pc:picChg>
      </pc:sldChg>
      <pc:sldChg chg="modSp new mod modTransition modAnim">
        <pc:chgData name="Kaitlyn Jordan" userId="4c260c51-4049-426e-871d-5442b3dccc48" providerId="ADAL" clId="{A372ADD5-ADDF-4EE1-AFCF-0977F6356226}" dt="2024-09-20T21:59:34.719" v="5848"/>
        <pc:sldMkLst>
          <pc:docMk/>
          <pc:sldMk cId="27952179" sldId="266"/>
        </pc:sldMkLst>
        <pc:spChg chg="mod">
          <ac:chgData name="Kaitlyn Jordan" userId="4c260c51-4049-426e-871d-5442b3dccc48" providerId="ADAL" clId="{A372ADD5-ADDF-4EE1-AFCF-0977F6356226}" dt="2024-09-20T19:10:59.412" v="2152" actId="403"/>
          <ac:spMkLst>
            <pc:docMk/>
            <pc:sldMk cId="27952179" sldId="266"/>
            <ac:spMk id="2" creationId="{739C47D2-3CC8-EC11-FEEE-B8C4986991F2}"/>
          </ac:spMkLst>
        </pc:spChg>
        <pc:spChg chg="mod">
          <ac:chgData name="Kaitlyn Jordan" userId="4c260c51-4049-426e-871d-5442b3dccc48" providerId="ADAL" clId="{A372ADD5-ADDF-4EE1-AFCF-0977F6356226}" dt="2024-09-20T19:12:20.267" v="2370" actId="1076"/>
          <ac:spMkLst>
            <pc:docMk/>
            <pc:sldMk cId="27952179" sldId="266"/>
            <ac:spMk id="3" creationId="{DBAFBF0B-1B7A-377D-28A1-1BE492D26B02}"/>
          </ac:spMkLst>
        </pc:spChg>
        <pc:picChg chg="mod">
          <ac:chgData name="Kaitlyn Jordan" userId="4c260c51-4049-426e-871d-5442b3dccc48" providerId="ADAL" clId="{A372ADD5-ADDF-4EE1-AFCF-0977F6356226}" dt="2024-09-20T21:10:54.152" v="5607" actId="1076"/>
          <ac:picMkLst>
            <pc:docMk/>
            <pc:sldMk cId="27952179" sldId="266"/>
            <ac:picMk id="4" creationId="{022ED01B-AB37-B20C-873D-1498E13C3C43}"/>
          </ac:picMkLst>
        </pc:picChg>
      </pc:sldChg>
      <pc:sldChg chg="modSp new mod modTransition modAnim">
        <pc:chgData name="Kaitlyn Jordan" userId="4c260c51-4049-426e-871d-5442b3dccc48" providerId="ADAL" clId="{A372ADD5-ADDF-4EE1-AFCF-0977F6356226}" dt="2024-09-23T01:44:06.831" v="6012" actId="20577"/>
        <pc:sldMkLst>
          <pc:docMk/>
          <pc:sldMk cId="2501915358" sldId="267"/>
        </pc:sldMkLst>
        <pc:spChg chg="mod">
          <ac:chgData name="Kaitlyn Jordan" userId="4c260c51-4049-426e-871d-5442b3dccc48" providerId="ADAL" clId="{A372ADD5-ADDF-4EE1-AFCF-0977F6356226}" dt="2024-09-20T19:15:41.062" v="2695" actId="403"/>
          <ac:spMkLst>
            <pc:docMk/>
            <pc:sldMk cId="2501915358" sldId="267"/>
            <ac:spMk id="2" creationId="{ACCAE832-528F-1A4E-A216-A3C5FD18B41C}"/>
          </ac:spMkLst>
        </pc:spChg>
        <pc:spChg chg="mod">
          <ac:chgData name="Kaitlyn Jordan" userId="4c260c51-4049-426e-871d-5442b3dccc48" providerId="ADAL" clId="{A372ADD5-ADDF-4EE1-AFCF-0977F6356226}" dt="2024-09-23T01:44:06.831" v="6012" actId="20577"/>
          <ac:spMkLst>
            <pc:docMk/>
            <pc:sldMk cId="2501915358" sldId="267"/>
            <ac:spMk id="3" creationId="{7E16F1F4-15D1-AD7E-B64C-9D8B7DEC06BB}"/>
          </ac:spMkLst>
        </pc:spChg>
        <pc:picChg chg="mod">
          <ac:chgData name="Kaitlyn Jordan" userId="4c260c51-4049-426e-871d-5442b3dccc48" providerId="ADAL" clId="{A372ADD5-ADDF-4EE1-AFCF-0977F6356226}" dt="2024-09-20T21:12:34.849" v="5609" actId="1076"/>
          <ac:picMkLst>
            <pc:docMk/>
            <pc:sldMk cId="2501915358" sldId="267"/>
            <ac:picMk id="4" creationId="{969E0694-6CE4-8AF7-8253-C94CC4EA62C7}"/>
          </ac:picMkLst>
        </pc:picChg>
      </pc:sldChg>
      <pc:sldChg chg="modSp new mod modTransition modAnim">
        <pc:chgData name="Kaitlyn Jordan" userId="4c260c51-4049-426e-871d-5442b3dccc48" providerId="ADAL" clId="{A372ADD5-ADDF-4EE1-AFCF-0977F6356226}" dt="2024-09-20T21:59:34.719" v="5848"/>
        <pc:sldMkLst>
          <pc:docMk/>
          <pc:sldMk cId="3770096219" sldId="268"/>
        </pc:sldMkLst>
        <pc:spChg chg="mod">
          <ac:chgData name="Kaitlyn Jordan" userId="4c260c51-4049-426e-871d-5442b3dccc48" providerId="ADAL" clId="{A372ADD5-ADDF-4EE1-AFCF-0977F6356226}" dt="2024-09-20T19:16:23.387" v="2714" actId="403"/>
          <ac:spMkLst>
            <pc:docMk/>
            <pc:sldMk cId="3770096219" sldId="268"/>
            <ac:spMk id="2" creationId="{2C2019AE-DC23-22C1-9233-2188FFC0C4D6}"/>
          </ac:spMkLst>
        </pc:spChg>
        <pc:spChg chg="mod">
          <ac:chgData name="Kaitlyn Jordan" userId="4c260c51-4049-426e-871d-5442b3dccc48" providerId="ADAL" clId="{A372ADD5-ADDF-4EE1-AFCF-0977F6356226}" dt="2024-09-20T19:17:14.698" v="2877" actId="403"/>
          <ac:spMkLst>
            <pc:docMk/>
            <pc:sldMk cId="3770096219" sldId="268"/>
            <ac:spMk id="3" creationId="{DB378643-8B39-8638-CD3E-953F08FB1F61}"/>
          </ac:spMkLst>
        </pc:spChg>
        <pc:picChg chg="mod">
          <ac:chgData name="Kaitlyn Jordan" userId="4c260c51-4049-426e-871d-5442b3dccc48" providerId="ADAL" clId="{A372ADD5-ADDF-4EE1-AFCF-0977F6356226}" dt="2024-09-20T21:13:29.350" v="5611" actId="1076"/>
          <ac:picMkLst>
            <pc:docMk/>
            <pc:sldMk cId="3770096219" sldId="268"/>
            <ac:picMk id="4" creationId="{312B826A-351E-23CF-E1E1-E882343D7CCA}"/>
          </ac:picMkLst>
        </pc:picChg>
      </pc:sldChg>
      <pc:sldChg chg="modSp new mod modTransition modAnim">
        <pc:chgData name="Kaitlyn Jordan" userId="4c260c51-4049-426e-871d-5442b3dccc48" providerId="ADAL" clId="{A372ADD5-ADDF-4EE1-AFCF-0977F6356226}" dt="2024-09-20T21:59:34.719" v="5848"/>
        <pc:sldMkLst>
          <pc:docMk/>
          <pc:sldMk cId="840447566" sldId="269"/>
        </pc:sldMkLst>
        <pc:spChg chg="mod">
          <ac:chgData name="Kaitlyn Jordan" userId="4c260c51-4049-426e-871d-5442b3dccc48" providerId="ADAL" clId="{A372ADD5-ADDF-4EE1-AFCF-0977F6356226}" dt="2024-09-20T19:18:15.388" v="2945" actId="403"/>
          <ac:spMkLst>
            <pc:docMk/>
            <pc:sldMk cId="840447566" sldId="269"/>
            <ac:spMk id="2" creationId="{26787A56-7F4A-234E-7782-70A93D401940}"/>
          </ac:spMkLst>
        </pc:spChg>
        <pc:spChg chg="mod">
          <ac:chgData name="Kaitlyn Jordan" userId="4c260c51-4049-426e-871d-5442b3dccc48" providerId="ADAL" clId="{A372ADD5-ADDF-4EE1-AFCF-0977F6356226}" dt="2024-09-20T19:19:45.199" v="3240" actId="122"/>
          <ac:spMkLst>
            <pc:docMk/>
            <pc:sldMk cId="840447566" sldId="269"/>
            <ac:spMk id="3" creationId="{0635EF2E-4169-2637-B0F1-D77BF48C865D}"/>
          </ac:spMkLst>
        </pc:spChg>
        <pc:picChg chg="mod">
          <ac:chgData name="Kaitlyn Jordan" userId="4c260c51-4049-426e-871d-5442b3dccc48" providerId="ADAL" clId="{A372ADD5-ADDF-4EE1-AFCF-0977F6356226}" dt="2024-09-20T21:14:29.401" v="5613" actId="1076"/>
          <ac:picMkLst>
            <pc:docMk/>
            <pc:sldMk cId="840447566" sldId="269"/>
            <ac:picMk id="4" creationId="{BFF87CAA-1F3B-A799-6E4A-E0184BBEF44E}"/>
          </ac:picMkLst>
        </pc:picChg>
      </pc:sldChg>
      <pc:sldChg chg="addSp modSp new mod modTransition modAnim">
        <pc:chgData name="Kaitlyn Jordan" userId="4c260c51-4049-426e-871d-5442b3dccc48" providerId="ADAL" clId="{A372ADD5-ADDF-4EE1-AFCF-0977F6356226}" dt="2024-09-20T21:59:34.719" v="5848"/>
        <pc:sldMkLst>
          <pc:docMk/>
          <pc:sldMk cId="2330675542" sldId="270"/>
        </pc:sldMkLst>
        <pc:spChg chg="mod">
          <ac:chgData name="Kaitlyn Jordan" userId="4c260c51-4049-426e-871d-5442b3dccc48" providerId="ADAL" clId="{A372ADD5-ADDF-4EE1-AFCF-0977F6356226}" dt="2024-09-20T19:20:14.031" v="3303" actId="27636"/>
          <ac:spMkLst>
            <pc:docMk/>
            <pc:sldMk cId="2330675542" sldId="270"/>
            <ac:spMk id="2" creationId="{2441F82F-F70D-701B-9022-49BAAD7731A5}"/>
          </ac:spMkLst>
        </pc:spChg>
        <pc:spChg chg="mod">
          <ac:chgData name="Kaitlyn Jordan" userId="4c260c51-4049-426e-871d-5442b3dccc48" providerId="ADAL" clId="{A372ADD5-ADDF-4EE1-AFCF-0977F6356226}" dt="2024-09-20T19:21:13.914" v="3475" actId="20577"/>
          <ac:spMkLst>
            <pc:docMk/>
            <pc:sldMk cId="2330675542" sldId="270"/>
            <ac:spMk id="3" creationId="{E39E6892-AF61-78A5-DBA9-D2E2DEAD4CD0}"/>
          </ac:spMkLst>
        </pc:spChg>
        <pc:spChg chg="mod">
          <ac:chgData name="Kaitlyn Jordan" userId="4c260c51-4049-426e-871d-5442b3dccc48" providerId="ADAL" clId="{A372ADD5-ADDF-4EE1-AFCF-0977F6356226}" dt="2024-09-20T19:21:59.171" v="3602" actId="20577"/>
          <ac:spMkLst>
            <pc:docMk/>
            <pc:sldMk cId="2330675542" sldId="270"/>
            <ac:spMk id="4" creationId="{7E5B1BE7-EC26-C549-DCE5-9A0CF5F019FC}"/>
          </ac:spMkLst>
        </pc:spChg>
        <pc:spChg chg="add mod">
          <ac:chgData name="Kaitlyn Jordan" userId="4c260c51-4049-426e-871d-5442b3dccc48" providerId="ADAL" clId="{A372ADD5-ADDF-4EE1-AFCF-0977F6356226}" dt="2024-09-20T19:24:24.807" v="3658" actId="113"/>
          <ac:spMkLst>
            <pc:docMk/>
            <pc:sldMk cId="2330675542" sldId="270"/>
            <ac:spMk id="5" creationId="{ED288F8E-55B5-23BA-A86F-BA68AC4A039E}"/>
          </ac:spMkLst>
        </pc:spChg>
        <pc:spChg chg="add mod">
          <ac:chgData name="Kaitlyn Jordan" userId="4c260c51-4049-426e-871d-5442b3dccc48" providerId="ADAL" clId="{A372ADD5-ADDF-4EE1-AFCF-0977F6356226}" dt="2024-09-20T19:24:15.257" v="3657" actId="403"/>
          <ac:spMkLst>
            <pc:docMk/>
            <pc:sldMk cId="2330675542" sldId="270"/>
            <ac:spMk id="6" creationId="{9A0B5B56-E106-983B-A136-1FEEA63EB258}"/>
          </ac:spMkLst>
        </pc:spChg>
        <pc:picChg chg="mod">
          <ac:chgData name="Kaitlyn Jordan" userId="4c260c51-4049-426e-871d-5442b3dccc48" providerId="ADAL" clId="{A372ADD5-ADDF-4EE1-AFCF-0977F6356226}" dt="2024-09-20T21:15:54.207" v="5615" actId="1076"/>
          <ac:picMkLst>
            <pc:docMk/>
            <pc:sldMk cId="2330675542" sldId="270"/>
            <ac:picMk id="7" creationId="{D27DDACE-EA47-A0A2-6209-4D0F4C9F0B59}"/>
          </ac:picMkLst>
        </pc:picChg>
      </pc:sldChg>
      <pc:sldChg chg="addSp delSp modSp new mod modTransition setBg modAnim">
        <pc:chgData name="Kaitlyn Jordan" userId="4c260c51-4049-426e-871d-5442b3dccc48" providerId="ADAL" clId="{A372ADD5-ADDF-4EE1-AFCF-0977F6356226}" dt="2024-09-20T21:59:34.719" v="5848"/>
        <pc:sldMkLst>
          <pc:docMk/>
          <pc:sldMk cId="3926185647" sldId="271"/>
        </pc:sldMkLst>
        <pc:spChg chg="mod">
          <ac:chgData name="Kaitlyn Jordan" userId="4c260c51-4049-426e-871d-5442b3dccc48" providerId="ADAL" clId="{A372ADD5-ADDF-4EE1-AFCF-0977F6356226}" dt="2024-09-20T19:28:18.258" v="3893" actId="1076"/>
          <ac:spMkLst>
            <pc:docMk/>
            <pc:sldMk cId="3926185647" sldId="271"/>
            <ac:spMk id="2" creationId="{9B49E3DA-0A63-B9E4-5CE2-3BF5DE2BC066}"/>
          </ac:spMkLst>
        </pc:spChg>
        <pc:spChg chg="mod ord">
          <ac:chgData name="Kaitlyn Jordan" userId="4c260c51-4049-426e-871d-5442b3dccc48" providerId="ADAL" clId="{A372ADD5-ADDF-4EE1-AFCF-0977F6356226}" dt="2024-09-20T19:28:08.957" v="3891" actId="1076"/>
          <ac:spMkLst>
            <pc:docMk/>
            <pc:sldMk cId="3926185647" sldId="271"/>
            <ac:spMk id="3" creationId="{862000E6-9F83-B06B-08FB-BDF06385B744}"/>
          </ac:spMkLst>
        </pc:spChg>
        <pc:spChg chg="add del mod">
          <ac:chgData name="Kaitlyn Jordan" userId="4c260c51-4049-426e-871d-5442b3dccc48" providerId="ADAL" clId="{A372ADD5-ADDF-4EE1-AFCF-0977F6356226}" dt="2024-09-20T19:27:46.799" v="3881" actId="478"/>
          <ac:spMkLst>
            <pc:docMk/>
            <pc:sldMk cId="3926185647" sldId="271"/>
            <ac:spMk id="6" creationId="{5B70E660-5429-F6C5-322C-A7191900DBC0}"/>
          </ac:spMkLst>
        </pc:spChg>
        <pc:picChg chg="add mod">
          <ac:chgData name="Kaitlyn Jordan" userId="4c260c51-4049-426e-871d-5442b3dccc48" providerId="ADAL" clId="{A372ADD5-ADDF-4EE1-AFCF-0977F6356226}" dt="2024-09-20T19:28:12.413" v="3892" actId="1076"/>
          <ac:picMkLst>
            <pc:docMk/>
            <pc:sldMk cId="3926185647" sldId="271"/>
            <ac:picMk id="5" creationId="{18E1B107-4854-E339-B222-484B63C8FBB6}"/>
          </ac:picMkLst>
        </pc:picChg>
        <pc:picChg chg="mod">
          <ac:chgData name="Kaitlyn Jordan" userId="4c260c51-4049-426e-871d-5442b3dccc48" providerId="ADAL" clId="{A372ADD5-ADDF-4EE1-AFCF-0977F6356226}" dt="2024-09-20T21:17:21.207" v="5617" actId="1076"/>
          <ac:picMkLst>
            <pc:docMk/>
            <pc:sldMk cId="3926185647" sldId="271"/>
            <ac:picMk id="7" creationId="{455E8105-1E13-023D-2954-A476937FF75C}"/>
          </ac:picMkLst>
        </pc:picChg>
      </pc:sldChg>
      <pc:sldChg chg="addSp delSp modSp new mod modTransition modAnim">
        <pc:chgData name="Kaitlyn Jordan" userId="4c260c51-4049-426e-871d-5442b3dccc48" providerId="ADAL" clId="{A372ADD5-ADDF-4EE1-AFCF-0977F6356226}" dt="2024-09-20T21:59:34.719" v="5848"/>
        <pc:sldMkLst>
          <pc:docMk/>
          <pc:sldMk cId="3724075353" sldId="272"/>
        </pc:sldMkLst>
        <pc:spChg chg="mod">
          <ac:chgData name="Kaitlyn Jordan" userId="4c260c51-4049-426e-871d-5442b3dccc48" providerId="ADAL" clId="{A372ADD5-ADDF-4EE1-AFCF-0977F6356226}" dt="2024-09-20T19:30:12.199" v="3941" actId="1076"/>
          <ac:spMkLst>
            <pc:docMk/>
            <pc:sldMk cId="3724075353" sldId="272"/>
            <ac:spMk id="2" creationId="{398F5D23-711A-AC57-4AEB-D55956A86EAF}"/>
          </ac:spMkLst>
        </pc:spChg>
        <pc:spChg chg="del">
          <ac:chgData name="Kaitlyn Jordan" userId="4c260c51-4049-426e-871d-5442b3dccc48" providerId="ADAL" clId="{A372ADD5-ADDF-4EE1-AFCF-0977F6356226}" dt="2024-09-20T19:30:05.932" v="3940" actId="478"/>
          <ac:spMkLst>
            <pc:docMk/>
            <pc:sldMk cId="3724075353" sldId="272"/>
            <ac:spMk id="3" creationId="{2A666051-DA96-5890-2ADF-702256B95A8F}"/>
          </ac:spMkLst>
        </pc:spChg>
        <pc:picChg chg="add mod">
          <ac:chgData name="Kaitlyn Jordan" userId="4c260c51-4049-426e-871d-5442b3dccc48" providerId="ADAL" clId="{A372ADD5-ADDF-4EE1-AFCF-0977F6356226}" dt="2024-09-20T19:31:45.675" v="3948" actId="1076"/>
          <ac:picMkLst>
            <pc:docMk/>
            <pc:sldMk cId="3724075353" sldId="272"/>
            <ac:picMk id="4" creationId="{7F528085-5DFF-37E2-3FE5-722F366BBA8C}"/>
          </ac:picMkLst>
        </pc:picChg>
        <pc:picChg chg="mod">
          <ac:chgData name="Kaitlyn Jordan" userId="4c260c51-4049-426e-871d-5442b3dccc48" providerId="ADAL" clId="{A372ADD5-ADDF-4EE1-AFCF-0977F6356226}" dt="2024-09-20T21:18:02.074" v="5619" actId="1076"/>
          <ac:picMkLst>
            <pc:docMk/>
            <pc:sldMk cId="3724075353" sldId="272"/>
            <ac:picMk id="5" creationId="{B3F45809-8074-8088-B6B3-A0026E811550}"/>
          </ac:picMkLst>
        </pc:picChg>
      </pc:sldChg>
      <pc:sldChg chg="addSp delSp modSp new mod modTransition modAnim">
        <pc:chgData name="Kaitlyn Jordan" userId="4c260c51-4049-426e-871d-5442b3dccc48" providerId="ADAL" clId="{A372ADD5-ADDF-4EE1-AFCF-0977F6356226}" dt="2024-09-20T21:59:34.719" v="5848"/>
        <pc:sldMkLst>
          <pc:docMk/>
          <pc:sldMk cId="1359104612" sldId="273"/>
        </pc:sldMkLst>
        <pc:spChg chg="mod">
          <ac:chgData name="Kaitlyn Jordan" userId="4c260c51-4049-426e-871d-5442b3dccc48" providerId="ADAL" clId="{A372ADD5-ADDF-4EE1-AFCF-0977F6356226}" dt="2024-09-20T19:35:55.446" v="4042" actId="20577"/>
          <ac:spMkLst>
            <pc:docMk/>
            <pc:sldMk cId="1359104612" sldId="273"/>
            <ac:spMk id="2" creationId="{C4320E75-8498-1A2B-F5CE-CFDEC8CF07A2}"/>
          </ac:spMkLst>
        </pc:spChg>
        <pc:spChg chg="del">
          <ac:chgData name="Kaitlyn Jordan" userId="4c260c51-4049-426e-871d-5442b3dccc48" providerId="ADAL" clId="{A372ADD5-ADDF-4EE1-AFCF-0977F6356226}" dt="2024-09-20T19:39:23.670" v="4043" actId="931"/>
          <ac:spMkLst>
            <pc:docMk/>
            <pc:sldMk cId="1359104612" sldId="273"/>
            <ac:spMk id="3" creationId="{1C866EA7-6BEC-8888-2E38-5C1A3D42C0E2}"/>
          </ac:spMkLst>
        </pc:spChg>
        <pc:spChg chg="add">
          <ac:chgData name="Kaitlyn Jordan" userId="4c260c51-4049-426e-871d-5442b3dccc48" providerId="ADAL" clId="{A372ADD5-ADDF-4EE1-AFCF-0977F6356226}" dt="2024-09-20T19:34:58.265" v="4039" actId="22"/>
          <ac:spMkLst>
            <pc:docMk/>
            <pc:sldMk cId="1359104612" sldId="273"/>
            <ac:spMk id="5" creationId="{7D0CBA56-62D1-806A-8321-13DDCF6DA01C}"/>
          </ac:spMkLst>
        </pc:spChg>
        <pc:spChg chg="add">
          <ac:chgData name="Kaitlyn Jordan" userId="4c260c51-4049-426e-871d-5442b3dccc48" providerId="ADAL" clId="{A372ADD5-ADDF-4EE1-AFCF-0977F6356226}" dt="2024-09-20T19:35:15.291" v="4040"/>
          <ac:spMkLst>
            <pc:docMk/>
            <pc:sldMk cId="1359104612" sldId="273"/>
            <ac:spMk id="6" creationId="{40A1F3B4-B1C3-A02F-769E-25A3E7ED7AAA}"/>
          </ac:spMkLst>
        </pc:spChg>
        <pc:spChg chg="add mod">
          <ac:chgData name="Kaitlyn Jordan" userId="4c260c51-4049-426e-871d-5442b3dccc48" providerId="ADAL" clId="{A372ADD5-ADDF-4EE1-AFCF-0977F6356226}" dt="2024-09-20T19:42:19.252" v="4261" actId="1076"/>
          <ac:spMkLst>
            <pc:docMk/>
            <pc:sldMk cId="1359104612" sldId="273"/>
            <ac:spMk id="9" creationId="{3C8EB769-5DA4-0A1B-6ACB-CC80773C5DE2}"/>
          </ac:spMkLst>
        </pc:spChg>
        <pc:picChg chg="add mod">
          <ac:chgData name="Kaitlyn Jordan" userId="4c260c51-4049-426e-871d-5442b3dccc48" providerId="ADAL" clId="{A372ADD5-ADDF-4EE1-AFCF-0977F6356226}" dt="2024-09-20T19:39:57.153" v="4050" actId="1076"/>
          <ac:picMkLst>
            <pc:docMk/>
            <pc:sldMk cId="1359104612" sldId="273"/>
            <ac:picMk id="8" creationId="{E402B719-785C-2906-711A-7B0140E45ACB}"/>
          </ac:picMkLst>
        </pc:picChg>
        <pc:picChg chg="mod">
          <ac:chgData name="Kaitlyn Jordan" userId="4c260c51-4049-426e-871d-5442b3dccc48" providerId="ADAL" clId="{A372ADD5-ADDF-4EE1-AFCF-0977F6356226}" dt="2024-09-20T21:20:44.241" v="5621" actId="1076"/>
          <ac:picMkLst>
            <pc:docMk/>
            <pc:sldMk cId="1359104612" sldId="273"/>
            <ac:picMk id="10" creationId="{50E5C634-AB5A-28EF-DBBB-46F4B6FACB0D}"/>
          </ac:picMkLst>
        </pc:picChg>
        <pc:picChg chg="add mod">
          <ac:chgData name="Kaitlyn Jordan" userId="4c260c51-4049-426e-871d-5442b3dccc48" providerId="ADAL" clId="{A372ADD5-ADDF-4EE1-AFCF-0977F6356226}" dt="2024-09-20T19:33:19.554" v="4038" actId="1076"/>
          <ac:picMkLst>
            <pc:docMk/>
            <pc:sldMk cId="1359104612" sldId="273"/>
            <ac:picMk id="3074" creationId="{ECE095F4-228B-991C-5C2F-43AF64F4ED54}"/>
          </ac:picMkLst>
        </pc:picChg>
      </pc:sldChg>
      <pc:sldChg chg="addSp modSp new mod modTransition modAnim">
        <pc:chgData name="Kaitlyn Jordan" userId="4c260c51-4049-426e-871d-5442b3dccc48" providerId="ADAL" clId="{A372ADD5-ADDF-4EE1-AFCF-0977F6356226}" dt="2024-09-20T21:59:34.719" v="5848"/>
        <pc:sldMkLst>
          <pc:docMk/>
          <pc:sldMk cId="890876974" sldId="274"/>
        </pc:sldMkLst>
        <pc:spChg chg="mod">
          <ac:chgData name="Kaitlyn Jordan" userId="4c260c51-4049-426e-871d-5442b3dccc48" providerId="ADAL" clId="{A372ADD5-ADDF-4EE1-AFCF-0977F6356226}" dt="2024-09-20T19:50:09.451" v="4418" actId="1076"/>
          <ac:spMkLst>
            <pc:docMk/>
            <pc:sldMk cId="890876974" sldId="274"/>
            <ac:spMk id="2" creationId="{7FCBB225-DA66-B23E-87FE-8325DCD1B755}"/>
          </ac:spMkLst>
        </pc:spChg>
        <pc:spChg chg="mod">
          <ac:chgData name="Kaitlyn Jordan" userId="4c260c51-4049-426e-871d-5442b3dccc48" providerId="ADAL" clId="{A372ADD5-ADDF-4EE1-AFCF-0977F6356226}" dt="2024-09-20T19:50:04" v="4417" actId="1076"/>
          <ac:spMkLst>
            <pc:docMk/>
            <pc:sldMk cId="890876974" sldId="274"/>
            <ac:spMk id="3" creationId="{8FC26824-C12E-4114-135D-E0C93458DE7C}"/>
          </ac:spMkLst>
        </pc:spChg>
        <pc:spChg chg="add mod">
          <ac:chgData name="Kaitlyn Jordan" userId="4c260c51-4049-426e-871d-5442b3dccc48" providerId="ADAL" clId="{A372ADD5-ADDF-4EE1-AFCF-0977F6356226}" dt="2024-09-20T19:50:54.840" v="4456" actId="1076"/>
          <ac:spMkLst>
            <pc:docMk/>
            <pc:sldMk cId="890876974" sldId="274"/>
            <ac:spMk id="5" creationId="{D1608E1E-9BE7-85FE-D405-30A87C1F592D}"/>
          </ac:spMkLst>
        </pc:spChg>
        <pc:picChg chg="add mod">
          <ac:chgData name="Kaitlyn Jordan" userId="4c260c51-4049-426e-871d-5442b3dccc48" providerId="ADAL" clId="{A372ADD5-ADDF-4EE1-AFCF-0977F6356226}" dt="2024-09-20T19:49:27.538" v="4406" actId="1076"/>
          <ac:picMkLst>
            <pc:docMk/>
            <pc:sldMk cId="890876974" sldId="274"/>
            <ac:picMk id="4" creationId="{DAFE713A-3F82-7E4D-6A6C-D20D994DF9E1}"/>
          </ac:picMkLst>
        </pc:picChg>
        <pc:picChg chg="add mod">
          <ac:chgData name="Kaitlyn Jordan" userId="4c260c51-4049-426e-871d-5442b3dccc48" providerId="ADAL" clId="{A372ADD5-ADDF-4EE1-AFCF-0977F6356226}" dt="2024-09-20T20:03:27.991" v="4986" actId="1076"/>
          <ac:picMkLst>
            <pc:docMk/>
            <pc:sldMk cId="890876974" sldId="274"/>
            <ac:picMk id="6" creationId="{F9E3075D-112F-C70C-8E21-CEE9E8CABE85}"/>
          </ac:picMkLst>
        </pc:picChg>
        <pc:picChg chg="mod">
          <ac:chgData name="Kaitlyn Jordan" userId="4c260c51-4049-426e-871d-5442b3dccc48" providerId="ADAL" clId="{A372ADD5-ADDF-4EE1-AFCF-0977F6356226}" dt="2024-09-20T21:21:49.745" v="5623" actId="1076"/>
          <ac:picMkLst>
            <pc:docMk/>
            <pc:sldMk cId="890876974" sldId="274"/>
            <ac:picMk id="7" creationId="{287CA0FD-62A7-DF89-98A3-8C5A214E1C05}"/>
          </ac:picMkLst>
        </pc:picChg>
      </pc:sldChg>
      <pc:sldChg chg="addSp delSp modSp new mod modTransition modAnim">
        <pc:chgData name="Kaitlyn Jordan" userId="4c260c51-4049-426e-871d-5442b3dccc48" providerId="ADAL" clId="{A372ADD5-ADDF-4EE1-AFCF-0977F6356226}" dt="2024-09-20T21:59:34.719" v="5848"/>
        <pc:sldMkLst>
          <pc:docMk/>
          <pc:sldMk cId="3002590598" sldId="275"/>
        </pc:sldMkLst>
        <pc:spChg chg="mod">
          <ac:chgData name="Kaitlyn Jordan" userId="4c260c51-4049-426e-871d-5442b3dccc48" providerId="ADAL" clId="{A372ADD5-ADDF-4EE1-AFCF-0977F6356226}" dt="2024-09-20T19:52:25.167" v="4544" actId="1076"/>
          <ac:spMkLst>
            <pc:docMk/>
            <pc:sldMk cId="3002590598" sldId="275"/>
            <ac:spMk id="2" creationId="{CDE33636-1C1F-C5CC-46B9-CF35501BC615}"/>
          </ac:spMkLst>
        </pc:spChg>
        <pc:spChg chg="del">
          <ac:chgData name="Kaitlyn Jordan" userId="4c260c51-4049-426e-871d-5442b3dccc48" providerId="ADAL" clId="{A372ADD5-ADDF-4EE1-AFCF-0977F6356226}" dt="2024-09-20T19:52:45.540" v="4545" actId="931"/>
          <ac:spMkLst>
            <pc:docMk/>
            <pc:sldMk cId="3002590598" sldId="275"/>
            <ac:spMk id="3" creationId="{4A8EAC30-355E-8AAE-AAB6-BEB8B6F69028}"/>
          </ac:spMkLst>
        </pc:spChg>
        <pc:spChg chg="add mod">
          <ac:chgData name="Kaitlyn Jordan" userId="4c260c51-4049-426e-871d-5442b3dccc48" providerId="ADAL" clId="{A372ADD5-ADDF-4EE1-AFCF-0977F6356226}" dt="2024-09-20T19:56:40.883" v="4909" actId="2711"/>
          <ac:spMkLst>
            <pc:docMk/>
            <pc:sldMk cId="3002590598" sldId="275"/>
            <ac:spMk id="6" creationId="{06CC4DB8-E081-DE1D-43A2-1F2E70852EC0}"/>
          </ac:spMkLst>
        </pc:spChg>
        <pc:picChg chg="add mod modCrop">
          <ac:chgData name="Kaitlyn Jordan" userId="4c260c51-4049-426e-871d-5442b3dccc48" providerId="ADAL" clId="{A372ADD5-ADDF-4EE1-AFCF-0977F6356226}" dt="2024-09-20T19:53:24.868" v="4550" actId="14100"/>
          <ac:picMkLst>
            <pc:docMk/>
            <pc:sldMk cId="3002590598" sldId="275"/>
            <ac:picMk id="5" creationId="{FC6A4003-8A38-B376-CB2D-FA0D6217E477}"/>
          </ac:picMkLst>
        </pc:picChg>
        <pc:picChg chg="add mod">
          <ac:chgData name="Kaitlyn Jordan" userId="4c260c51-4049-426e-871d-5442b3dccc48" providerId="ADAL" clId="{A372ADD5-ADDF-4EE1-AFCF-0977F6356226}" dt="2024-09-20T20:03:49.549" v="4990" actId="1076"/>
          <ac:picMkLst>
            <pc:docMk/>
            <pc:sldMk cId="3002590598" sldId="275"/>
            <ac:picMk id="7" creationId="{A86C693D-5206-B8E6-190D-F6D30356CC92}"/>
          </ac:picMkLst>
        </pc:picChg>
        <pc:picChg chg="mod">
          <ac:chgData name="Kaitlyn Jordan" userId="4c260c51-4049-426e-871d-5442b3dccc48" providerId="ADAL" clId="{A372ADD5-ADDF-4EE1-AFCF-0977F6356226}" dt="2024-09-20T21:27:38.781" v="5625" actId="1076"/>
          <ac:picMkLst>
            <pc:docMk/>
            <pc:sldMk cId="3002590598" sldId="275"/>
            <ac:picMk id="8" creationId="{26C7C692-B3F3-906F-44CE-06BEE0820946}"/>
          </ac:picMkLst>
        </pc:picChg>
      </pc:sldChg>
      <pc:sldChg chg="addSp delSp modSp new mod modTransition setBg modAnim">
        <pc:chgData name="Kaitlyn Jordan" userId="4c260c51-4049-426e-871d-5442b3dccc48" providerId="ADAL" clId="{A372ADD5-ADDF-4EE1-AFCF-0977F6356226}" dt="2024-09-20T21:59:34.719" v="5848"/>
        <pc:sldMkLst>
          <pc:docMk/>
          <pc:sldMk cId="4005702471" sldId="276"/>
        </pc:sldMkLst>
        <pc:spChg chg="mod">
          <ac:chgData name="Kaitlyn Jordan" userId="4c260c51-4049-426e-871d-5442b3dccc48" providerId="ADAL" clId="{A372ADD5-ADDF-4EE1-AFCF-0977F6356226}" dt="2024-09-20T20:01:58.763" v="4977" actId="122"/>
          <ac:spMkLst>
            <pc:docMk/>
            <pc:sldMk cId="4005702471" sldId="276"/>
            <ac:spMk id="2" creationId="{3B41D4FB-D153-86BF-AA66-C91D30A79B85}"/>
          </ac:spMkLst>
        </pc:spChg>
        <pc:spChg chg="del mod">
          <ac:chgData name="Kaitlyn Jordan" userId="4c260c51-4049-426e-871d-5442b3dccc48" providerId="ADAL" clId="{A372ADD5-ADDF-4EE1-AFCF-0977F6356226}" dt="2024-09-20T20:01:44.658" v="4966" actId="478"/>
          <ac:spMkLst>
            <pc:docMk/>
            <pc:sldMk cId="4005702471" sldId="276"/>
            <ac:spMk id="3" creationId="{94C1A05E-D89A-CC28-97DB-DACE34A8D519}"/>
          </ac:spMkLst>
        </pc:spChg>
        <pc:spChg chg="add">
          <ac:chgData name="Kaitlyn Jordan" userId="4c260c51-4049-426e-871d-5442b3dccc48" providerId="ADAL" clId="{A372ADD5-ADDF-4EE1-AFCF-0977F6356226}" dt="2024-09-20T20:00:25.141" v="4912" actId="26606"/>
          <ac:spMkLst>
            <pc:docMk/>
            <pc:sldMk cId="4005702471" sldId="276"/>
            <ac:spMk id="18" creationId="{55599FE3-8CCE-4364-9F89-0C11699C4F6A}"/>
          </ac:spMkLst>
        </pc:spChg>
        <pc:grpChg chg="add">
          <ac:chgData name="Kaitlyn Jordan" userId="4c260c51-4049-426e-871d-5442b3dccc48" providerId="ADAL" clId="{A372ADD5-ADDF-4EE1-AFCF-0977F6356226}" dt="2024-09-20T20:00:25.141" v="4912" actId="26606"/>
          <ac:grpSpMkLst>
            <pc:docMk/>
            <pc:sldMk cId="4005702471" sldId="276"/>
            <ac:grpSpMk id="10" creationId="{E4C39A5A-6D63-4FAC-B6C2-D37778B97ACD}"/>
          </ac:grpSpMkLst>
        </pc:grpChg>
        <pc:picChg chg="add mod modCrop">
          <ac:chgData name="Kaitlyn Jordan" userId="4c260c51-4049-426e-871d-5442b3dccc48" providerId="ADAL" clId="{A372ADD5-ADDF-4EE1-AFCF-0977F6356226}" dt="2024-09-20T20:02:45.573" v="4983" actId="732"/>
          <ac:picMkLst>
            <pc:docMk/>
            <pc:sldMk cId="4005702471" sldId="276"/>
            <ac:picMk id="5" creationId="{0B60A02C-D2A8-12D5-E866-E78A676C1662}"/>
          </ac:picMkLst>
        </pc:picChg>
        <pc:picChg chg="add mod">
          <ac:chgData name="Kaitlyn Jordan" userId="4c260c51-4049-426e-871d-5442b3dccc48" providerId="ADAL" clId="{A372ADD5-ADDF-4EE1-AFCF-0977F6356226}" dt="2024-09-20T20:04:05.323" v="4993" actId="1076"/>
          <ac:picMkLst>
            <pc:docMk/>
            <pc:sldMk cId="4005702471" sldId="276"/>
            <ac:picMk id="6" creationId="{B10C930B-D730-ADA0-A69D-D15B41BB3434}"/>
          </ac:picMkLst>
        </pc:picChg>
        <pc:picChg chg="mod">
          <ac:chgData name="Kaitlyn Jordan" userId="4c260c51-4049-426e-871d-5442b3dccc48" providerId="ADAL" clId="{A372ADD5-ADDF-4EE1-AFCF-0977F6356226}" dt="2024-09-20T21:31:20.369" v="5627" actId="1076"/>
          <ac:picMkLst>
            <pc:docMk/>
            <pc:sldMk cId="4005702471" sldId="276"/>
            <ac:picMk id="7" creationId="{6ABE6FA7-6CEF-C08F-66FF-3DE96E755075}"/>
          </ac:picMkLst>
        </pc:picChg>
      </pc:sldChg>
      <pc:sldChg chg="addSp delSp modSp new mod modTransition modAnim">
        <pc:chgData name="Kaitlyn Jordan" userId="4c260c51-4049-426e-871d-5442b3dccc48" providerId="ADAL" clId="{A372ADD5-ADDF-4EE1-AFCF-0977F6356226}" dt="2024-09-20T21:59:34.719" v="5848"/>
        <pc:sldMkLst>
          <pc:docMk/>
          <pc:sldMk cId="3493996841" sldId="277"/>
        </pc:sldMkLst>
        <pc:spChg chg="mod">
          <ac:chgData name="Kaitlyn Jordan" userId="4c260c51-4049-426e-871d-5442b3dccc48" providerId="ADAL" clId="{A372ADD5-ADDF-4EE1-AFCF-0977F6356226}" dt="2024-09-20T20:05:20.918" v="5038" actId="27636"/>
          <ac:spMkLst>
            <pc:docMk/>
            <pc:sldMk cId="3493996841" sldId="277"/>
            <ac:spMk id="2" creationId="{409D7273-8CEC-6831-5B94-D555D6C0513A}"/>
          </ac:spMkLst>
        </pc:spChg>
        <pc:spChg chg="del">
          <ac:chgData name="Kaitlyn Jordan" userId="4c260c51-4049-426e-871d-5442b3dccc48" providerId="ADAL" clId="{A372ADD5-ADDF-4EE1-AFCF-0977F6356226}" dt="2024-09-20T20:05:48.523" v="5043"/>
          <ac:spMkLst>
            <pc:docMk/>
            <pc:sldMk cId="3493996841" sldId="277"/>
            <ac:spMk id="3" creationId="{FD6B3D12-3399-0D6D-7F93-7A88385250D5}"/>
          </ac:spMkLst>
        </pc:spChg>
        <pc:spChg chg="add mod">
          <ac:chgData name="Kaitlyn Jordan" userId="4c260c51-4049-426e-871d-5442b3dccc48" providerId="ADAL" clId="{A372ADD5-ADDF-4EE1-AFCF-0977F6356226}" dt="2024-09-20T20:07:04.121" v="5074" actId="113"/>
          <ac:spMkLst>
            <pc:docMk/>
            <pc:sldMk cId="3493996841" sldId="277"/>
            <ac:spMk id="7" creationId="{E273C2C7-1D9E-7E64-569B-26EE1210461E}"/>
          </ac:spMkLst>
        </pc:spChg>
        <pc:picChg chg="add mod">
          <ac:chgData name="Kaitlyn Jordan" userId="4c260c51-4049-426e-871d-5442b3dccc48" providerId="ADAL" clId="{A372ADD5-ADDF-4EE1-AFCF-0977F6356226}" dt="2024-09-20T20:04:21.784" v="4997" actId="1076"/>
          <ac:picMkLst>
            <pc:docMk/>
            <pc:sldMk cId="3493996841" sldId="277"/>
            <ac:picMk id="4" creationId="{3F68FC4C-ACE5-BF6B-6D98-58D9F8CDF713}"/>
          </ac:picMkLst>
        </pc:picChg>
        <pc:picChg chg="add del mod">
          <ac:chgData name="Kaitlyn Jordan" userId="4c260c51-4049-426e-871d-5442b3dccc48" providerId="ADAL" clId="{A372ADD5-ADDF-4EE1-AFCF-0977F6356226}" dt="2024-09-20T20:05:50.535" v="5044" actId="478"/>
          <ac:picMkLst>
            <pc:docMk/>
            <pc:sldMk cId="3493996841" sldId="277"/>
            <ac:picMk id="5" creationId="{126E2BDC-08FD-261B-B96A-E624B6A5455E}"/>
          </ac:picMkLst>
        </pc:picChg>
        <pc:picChg chg="mod">
          <ac:chgData name="Kaitlyn Jordan" userId="4c260c51-4049-426e-871d-5442b3dccc48" providerId="ADAL" clId="{A372ADD5-ADDF-4EE1-AFCF-0977F6356226}" dt="2024-09-20T21:32:54.699" v="5629" actId="1076"/>
          <ac:picMkLst>
            <pc:docMk/>
            <pc:sldMk cId="3493996841" sldId="277"/>
            <ac:picMk id="8" creationId="{8F7A3DD5-FEA1-3EE7-2F89-CA08945D5002}"/>
          </ac:picMkLst>
        </pc:picChg>
      </pc:sldChg>
      <pc:sldChg chg="modSp add mod modTransition modAnim">
        <pc:chgData name="Kaitlyn Jordan" userId="4c260c51-4049-426e-871d-5442b3dccc48" providerId="ADAL" clId="{A372ADD5-ADDF-4EE1-AFCF-0977F6356226}" dt="2024-09-20T21:59:34.719" v="5848"/>
        <pc:sldMkLst>
          <pc:docMk/>
          <pc:sldMk cId="2596010063" sldId="278"/>
        </pc:sldMkLst>
        <pc:spChg chg="mod">
          <ac:chgData name="Kaitlyn Jordan" userId="4c260c51-4049-426e-871d-5442b3dccc48" providerId="ADAL" clId="{A372ADD5-ADDF-4EE1-AFCF-0977F6356226}" dt="2024-09-20T20:09:47.208" v="5130" actId="20577"/>
          <ac:spMkLst>
            <pc:docMk/>
            <pc:sldMk cId="2596010063" sldId="278"/>
            <ac:spMk id="3" creationId="{FD6B3D12-3399-0D6D-7F93-7A88385250D5}"/>
          </ac:spMkLst>
        </pc:spChg>
        <pc:picChg chg="mod">
          <ac:chgData name="Kaitlyn Jordan" userId="4c260c51-4049-426e-871d-5442b3dccc48" providerId="ADAL" clId="{A372ADD5-ADDF-4EE1-AFCF-0977F6356226}" dt="2024-09-20T21:34:03.223" v="5631" actId="1076"/>
          <ac:picMkLst>
            <pc:docMk/>
            <pc:sldMk cId="2596010063" sldId="278"/>
            <ac:picMk id="5" creationId="{C8F57043-4BDC-9731-652C-A80B99AA0581}"/>
          </ac:picMkLst>
        </pc:picChg>
      </pc:sldChg>
      <pc:sldChg chg="modSp add mod modTransition modAnim">
        <pc:chgData name="Kaitlyn Jordan" userId="4c260c51-4049-426e-871d-5442b3dccc48" providerId="ADAL" clId="{A372ADD5-ADDF-4EE1-AFCF-0977F6356226}" dt="2024-09-20T21:59:34.719" v="5848"/>
        <pc:sldMkLst>
          <pc:docMk/>
          <pc:sldMk cId="694132672" sldId="279"/>
        </pc:sldMkLst>
        <pc:spChg chg="mod">
          <ac:chgData name="Kaitlyn Jordan" userId="4c260c51-4049-426e-871d-5442b3dccc48" providerId="ADAL" clId="{A372ADD5-ADDF-4EE1-AFCF-0977F6356226}" dt="2024-09-20T21:42:35.831" v="5751" actId="20577"/>
          <ac:spMkLst>
            <pc:docMk/>
            <pc:sldMk cId="694132672" sldId="279"/>
            <ac:spMk id="3" creationId="{FD6B3D12-3399-0D6D-7F93-7A88385250D5}"/>
          </ac:spMkLst>
        </pc:spChg>
        <pc:picChg chg="mod">
          <ac:chgData name="Kaitlyn Jordan" userId="4c260c51-4049-426e-871d-5442b3dccc48" providerId="ADAL" clId="{A372ADD5-ADDF-4EE1-AFCF-0977F6356226}" dt="2024-09-20T21:43:57.085" v="5752" actId="1076"/>
          <ac:picMkLst>
            <pc:docMk/>
            <pc:sldMk cId="694132672" sldId="279"/>
            <ac:picMk id="5" creationId="{DF3D7B22-95EA-6E96-94D2-46ED05B3E8F3}"/>
          </ac:picMkLst>
        </pc:picChg>
      </pc:sldChg>
      <pc:sldChg chg="modSp add mod modTransition modAnim">
        <pc:chgData name="Kaitlyn Jordan" userId="4c260c51-4049-426e-871d-5442b3dccc48" providerId="ADAL" clId="{A372ADD5-ADDF-4EE1-AFCF-0977F6356226}" dt="2024-09-20T21:59:34.719" v="5848"/>
        <pc:sldMkLst>
          <pc:docMk/>
          <pc:sldMk cId="2620368928" sldId="280"/>
        </pc:sldMkLst>
        <pc:spChg chg="mod">
          <ac:chgData name="Kaitlyn Jordan" userId="4c260c51-4049-426e-871d-5442b3dccc48" providerId="ADAL" clId="{A372ADD5-ADDF-4EE1-AFCF-0977F6356226}" dt="2024-09-20T20:16:00.323" v="5284" actId="1076"/>
          <ac:spMkLst>
            <pc:docMk/>
            <pc:sldMk cId="2620368928" sldId="280"/>
            <ac:spMk id="2" creationId="{409D7273-8CEC-6831-5B94-D555D6C0513A}"/>
          </ac:spMkLst>
        </pc:spChg>
        <pc:spChg chg="mod">
          <ac:chgData name="Kaitlyn Jordan" userId="4c260c51-4049-426e-871d-5442b3dccc48" providerId="ADAL" clId="{A372ADD5-ADDF-4EE1-AFCF-0977F6356226}" dt="2024-09-20T21:44:48.489" v="5761" actId="20577"/>
          <ac:spMkLst>
            <pc:docMk/>
            <pc:sldMk cId="2620368928" sldId="280"/>
            <ac:spMk id="3" creationId="{FD6B3D12-3399-0D6D-7F93-7A88385250D5}"/>
          </ac:spMkLst>
        </pc:spChg>
        <pc:picChg chg="mod">
          <ac:chgData name="Kaitlyn Jordan" userId="4c260c51-4049-426e-871d-5442b3dccc48" providerId="ADAL" clId="{A372ADD5-ADDF-4EE1-AFCF-0977F6356226}" dt="2024-09-20T21:45:55.024" v="5762" actId="1076"/>
          <ac:picMkLst>
            <pc:docMk/>
            <pc:sldMk cId="2620368928" sldId="280"/>
            <ac:picMk id="5" creationId="{A1E57FEA-BDEC-ACC4-05B1-D2A15E68FC9F}"/>
          </ac:picMkLst>
        </pc:picChg>
      </pc:sldChg>
      <pc:sldChg chg="addSp delSp modSp add mod modTransition modAnim">
        <pc:chgData name="Kaitlyn Jordan" userId="4c260c51-4049-426e-871d-5442b3dccc48" providerId="ADAL" clId="{A372ADD5-ADDF-4EE1-AFCF-0977F6356226}" dt="2024-09-20T21:59:34.719" v="5848"/>
        <pc:sldMkLst>
          <pc:docMk/>
          <pc:sldMk cId="2506821259" sldId="281"/>
        </pc:sldMkLst>
        <pc:spChg chg="mod">
          <ac:chgData name="Kaitlyn Jordan" userId="4c260c51-4049-426e-871d-5442b3dccc48" providerId="ADAL" clId="{A372ADD5-ADDF-4EE1-AFCF-0977F6356226}" dt="2024-09-20T20:26:56.461" v="5429" actId="1076"/>
          <ac:spMkLst>
            <pc:docMk/>
            <pc:sldMk cId="2506821259" sldId="281"/>
            <ac:spMk id="2" creationId="{409D7273-8CEC-6831-5B94-D555D6C0513A}"/>
          </ac:spMkLst>
        </pc:spChg>
        <pc:spChg chg="del">
          <ac:chgData name="Kaitlyn Jordan" userId="4c260c51-4049-426e-871d-5442b3dccc48" providerId="ADAL" clId="{A372ADD5-ADDF-4EE1-AFCF-0977F6356226}" dt="2024-09-20T20:26:20.484" v="5409"/>
          <ac:spMkLst>
            <pc:docMk/>
            <pc:sldMk cId="2506821259" sldId="281"/>
            <ac:spMk id="3" creationId="{FD6B3D12-3399-0D6D-7F93-7A88385250D5}"/>
          </ac:spMkLst>
        </pc:spChg>
        <pc:picChg chg="add mod">
          <ac:chgData name="Kaitlyn Jordan" userId="4c260c51-4049-426e-871d-5442b3dccc48" providerId="ADAL" clId="{A372ADD5-ADDF-4EE1-AFCF-0977F6356226}" dt="2024-09-20T20:26:51.760" v="5428" actId="1076"/>
          <ac:picMkLst>
            <pc:docMk/>
            <pc:sldMk cId="2506821259" sldId="281"/>
            <ac:picMk id="5" creationId="{714B4BE3-4F91-F59C-2B41-427C51049BDA}"/>
          </ac:picMkLst>
        </pc:picChg>
        <pc:picChg chg="mod">
          <ac:chgData name="Kaitlyn Jordan" userId="4c260c51-4049-426e-871d-5442b3dccc48" providerId="ADAL" clId="{A372ADD5-ADDF-4EE1-AFCF-0977F6356226}" dt="2024-09-20T21:55:17.859" v="5829" actId="1076"/>
          <ac:picMkLst>
            <pc:docMk/>
            <pc:sldMk cId="2506821259" sldId="281"/>
            <ac:picMk id="6" creationId="{CD6B44E3-A4BB-9636-8B58-266D43234EDE}"/>
          </ac:picMkLst>
        </pc:picChg>
      </pc:sldChg>
      <pc:sldChg chg="delSp modSp add del mod setBg delDesignElem">
        <pc:chgData name="Kaitlyn Jordan" userId="4c260c51-4049-426e-871d-5442b3dccc48" providerId="ADAL" clId="{A372ADD5-ADDF-4EE1-AFCF-0977F6356226}" dt="2024-09-20T20:25:14.384" v="5394" actId="47"/>
        <pc:sldMkLst>
          <pc:docMk/>
          <pc:sldMk cId="888164236" sldId="297"/>
        </pc:sldMkLst>
        <pc:spChg chg="mod">
          <ac:chgData name="Kaitlyn Jordan" userId="4c260c51-4049-426e-871d-5442b3dccc48" providerId="ADAL" clId="{A372ADD5-ADDF-4EE1-AFCF-0977F6356226}" dt="2024-09-20T20:20:12.642" v="5328" actId="27636"/>
          <ac:spMkLst>
            <pc:docMk/>
            <pc:sldMk cId="888164236" sldId="297"/>
            <ac:spMk id="3" creationId="{D616D956-CA0B-41A9-A4D3-890FA7C80D93}"/>
          </ac:spMkLst>
        </pc:spChg>
        <pc:spChg chg="del">
          <ac:chgData name="Kaitlyn Jordan" userId="4c260c51-4049-426e-871d-5442b3dccc48" providerId="ADAL" clId="{A372ADD5-ADDF-4EE1-AFCF-0977F6356226}" dt="2024-09-20T20:20:12.429" v="5324"/>
          <ac:spMkLst>
            <pc:docMk/>
            <pc:sldMk cId="888164236" sldId="297"/>
            <ac:spMk id="21" creationId="{081EA652-8C6A-4E69-BEB9-170809474553}"/>
          </ac:spMkLst>
        </pc:spChg>
        <pc:spChg chg="del">
          <ac:chgData name="Kaitlyn Jordan" userId="4c260c51-4049-426e-871d-5442b3dccc48" providerId="ADAL" clId="{A372ADD5-ADDF-4EE1-AFCF-0977F6356226}" dt="2024-09-20T20:20:12.429" v="5324"/>
          <ac:spMkLst>
            <pc:docMk/>
            <pc:sldMk cId="888164236" sldId="297"/>
            <ac:spMk id="23" creationId="{5298780A-33B9-4EA2-8F67-DE68AD62841B}"/>
          </ac:spMkLst>
        </pc:spChg>
        <pc:spChg chg="del">
          <ac:chgData name="Kaitlyn Jordan" userId="4c260c51-4049-426e-871d-5442b3dccc48" providerId="ADAL" clId="{A372ADD5-ADDF-4EE1-AFCF-0977F6356226}" dt="2024-09-20T20:20:12.429" v="5324"/>
          <ac:spMkLst>
            <pc:docMk/>
            <pc:sldMk cId="888164236" sldId="297"/>
            <ac:spMk id="25" creationId="{7F488E8B-4E1E-4402-8935-D4E6C02615C7}"/>
          </ac:spMkLst>
        </pc:spChg>
        <pc:cxnChg chg="del">
          <ac:chgData name="Kaitlyn Jordan" userId="4c260c51-4049-426e-871d-5442b3dccc48" providerId="ADAL" clId="{A372ADD5-ADDF-4EE1-AFCF-0977F6356226}" dt="2024-09-20T20:20:12.429" v="5324"/>
          <ac:cxnSpMkLst>
            <pc:docMk/>
            <pc:sldMk cId="888164236" sldId="297"/>
            <ac:cxnSpMk id="27" creationId="{23AAC9B5-8015-485C-ACF9-A750390E9A56}"/>
          </ac:cxnSpMkLst>
        </pc:cxnChg>
      </pc:sldChg>
      <pc:sldChg chg="delSp modSp add mod modTransition setBg delAnim modAnim delDesignElem">
        <pc:chgData name="Kaitlyn Jordan" userId="4c260c51-4049-426e-871d-5442b3dccc48" providerId="ADAL" clId="{A372ADD5-ADDF-4EE1-AFCF-0977F6356226}" dt="2024-09-20T21:59:34.719" v="5848"/>
        <pc:sldMkLst>
          <pc:docMk/>
          <pc:sldMk cId="376450415" sldId="301"/>
        </pc:sldMkLst>
        <pc:spChg chg="mod">
          <ac:chgData name="Kaitlyn Jordan" userId="4c260c51-4049-426e-871d-5442b3dccc48" providerId="ADAL" clId="{A372ADD5-ADDF-4EE1-AFCF-0977F6356226}" dt="2024-09-20T21:48:27.738" v="5766" actId="27636"/>
          <ac:spMkLst>
            <pc:docMk/>
            <pc:sldMk cId="376450415" sldId="301"/>
            <ac:spMk id="2" creationId="{76A64FD5-4A4C-49FB-A0CE-C7F426C1AC08}"/>
          </ac:spMkLst>
        </pc:spChg>
        <pc:spChg chg="mod">
          <ac:chgData name="Kaitlyn Jordan" userId="4c260c51-4049-426e-871d-5442b3dccc48" providerId="ADAL" clId="{A372ADD5-ADDF-4EE1-AFCF-0977F6356226}" dt="2024-09-20T21:48:41.127" v="5791" actId="20577"/>
          <ac:spMkLst>
            <pc:docMk/>
            <pc:sldMk cId="376450415" sldId="301"/>
            <ac:spMk id="3" creationId="{D616D956-CA0B-41A9-A4D3-890FA7C80D93}"/>
          </ac:spMkLst>
        </pc:spChg>
        <pc:spChg chg="del">
          <ac:chgData name="Kaitlyn Jordan" userId="4c260c51-4049-426e-871d-5442b3dccc48" providerId="ADAL" clId="{A372ADD5-ADDF-4EE1-AFCF-0977F6356226}" dt="2024-09-20T20:20:12.429" v="5324"/>
          <ac:spMkLst>
            <pc:docMk/>
            <pc:sldMk cId="376450415" sldId="301"/>
            <ac:spMk id="21" creationId="{081EA652-8C6A-4E69-BEB9-170809474553}"/>
          </ac:spMkLst>
        </pc:spChg>
        <pc:spChg chg="del">
          <ac:chgData name="Kaitlyn Jordan" userId="4c260c51-4049-426e-871d-5442b3dccc48" providerId="ADAL" clId="{A372ADD5-ADDF-4EE1-AFCF-0977F6356226}" dt="2024-09-20T20:20:12.429" v="5324"/>
          <ac:spMkLst>
            <pc:docMk/>
            <pc:sldMk cId="376450415" sldId="301"/>
            <ac:spMk id="23" creationId="{5298780A-33B9-4EA2-8F67-DE68AD62841B}"/>
          </ac:spMkLst>
        </pc:spChg>
        <pc:spChg chg="del">
          <ac:chgData name="Kaitlyn Jordan" userId="4c260c51-4049-426e-871d-5442b3dccc48" providerId="ADAL" clId="{A372ADD5-ADDF-4EE1-AFCF-0977F6356226}" dt="2024-09-20T20:20:12.429" v="5324"/>
          <ac:spMkLst>
            <pc:docMk/>
            <pc:sldMk cId="376450415" sldId="301"/>
            <ac:spMk id="25" creationId="{7F488E8B-4E1E-4402-8935-D4E6C02615C7}"/>
          </ac:spMkLst>
        </pc:spChg>
        <pc:picChg chg="mod">
          <ac:chgData name="Kaitlyn Jordan" userId="4c260c51-4049-426e-871d-5442b3dccc48" providerId="ADAL" clId="{A372ADD5-ADDF-4EE1-AFCF-0977F6356226}" dt="2024-09-20T21:48:30.628" v="5767" actId="1076"/>
          <ac:picMkLst>
            <pc:docMk/>
            <pc:sldMk cId="376450415" sldId="301"/>
            <ac:picMk id="4" creationId="{B4D797B5-63AD-8CD9-7809-3F3128FA6CF8}"/>
          </ac:picMkLst>
        </pc:picChg>
        <pc:picChg chg="del">
          <ac:chgData name="Kaitlyn Jordan" userId="4c260c51-4049-426e-871d-5442b3dccc48" providerId="ADAL" clId="{A372ADD5-ADDF-4EE1-AFCF-0977F6356226}" dt="2024-09-20T20:20:45.471" v="5334" actId="478"/>
          <ac:picMkLst>
            <pc:docMk/>
            <pc:sldMk cId="376450415" sldId="301"/>
            <ac:picMk id="6" creationId="{9E245655-DFDA-AFA3-2050-98E91F4F3ABC}"/>
          </ac:picMkLst>
        </pc:picChg>
        <pc:cxnChg chg="del">
          <ac:chgData name="Kaitlyn Jordan" userId="4c260c51-4049-426e-871d-5442b3dccc48" providerId="ADAL" clId="{A372ADD5-ADDF-4EE1-AFCF-0977F6356226}" dt="2024-09-20T20:20:12.429" v="5324"/>
          <ac:cxnSpMkLst>
            <pc:docMk/>
            <pc:sldMk cId="376450415" sldId="301"/>
            <ac:cxnSpMk id="27" creationId="{23AAC9B5-8015-485C-ACF9-A750390E9A56}"/>
          </ac:cxnSpMkLst>
        </pc:cxnChg>
      </pc:sldChg>
      <pc:sldChg chg="delSp modSp add del mod setBg delDesignElem">
        <pc:chgData name="Kaitlyn Jordan" userId="4c260c51-4049-426e-871d-5442b3dccc48" providerId="ADAL" clId="{A372ADD5-ADDF-4EE1-AFCF-0977F6356226}" dt="2024-09-20T20:23:29.164" v="5375" actId="47"/>
        <pc:sldMkLst>
          <pc:docMk/>
          <pc:sldMk cId="1201291251" sldId="302"/>
        </pc:sldMkLst>
        <pc:spChg chg="mod">
          <ac:chgData name="Kaitlyn Jordan" userId="4c260c51-4049-426e-871d-5442b3dccc48" providerId="ADAL" clId="{A372ADD5-ADDF-4EE1-AFCF-0977F6356226}" dt="2024-09-20T20:20:12.613" v="5326" actId="27636"/>
          <ac:spMkLst>
            <pc:docMk/>
            <pc:sldMk cId="1201291251" sldId="302"/>
            <ac:spMk id="3" creationId="{D616D956-CA0B-41A9-A4D3-890FA7C80D93}"/>
          </ac:spMkLst>
        </pc:spChg>
        <pc:spChg chg="del">
          <ac:chgData name="Kaitlyn Jordan" userId="4c260c51-4049-426e-871d-5442b3dccc48" providerId="ADAL" clId="{A372ADD5-ADDF-4EE1-AFCF-0977F6356226}" dt="2024-09-20T20:20:12.429" v="5324"/>
          <ac:spMkLst>
            <pc:docMk/>
            <pc:sldMk cId="1201291251" sldId="302"/>
            <ac:spMk id="21" creationId="{081EA652-8C6A-4E69-BEB9-170809474553}"/>
          </ac:spMkLst>
        </pc:spChg>
        <pc:spChg chg="del">
          <ac:chgData name="Kaitlyn Jordan" userId="4c260c51-4049-426e-871d-5442b3dccc48" providerId="ADAL" clId="{A372ADD5-ADDF-4EE1-AFCF-0977F6356226}" dt="2024-09-20T20:20:12.429" v="5324"/>
          <ac:spMkLst>
            <pc:docMk/>
            <pc:sldMk cId="1201291251" sldId="302"/>
            <ac:spMk id="23" creationId="{5298780A-33B9-4EA2-8F67-DE68AD62841B}"/>
          </ac:spMkLst>
        </pc:spChg>
        <pc:spChg chg="del">
          <ac:chgData name="Kaitlyn Jordan" userId="4c260c51-4049-426e-871d-5442b3dccc48" providerId="ADAL" clId="{A372ADD5-ADDF-4EE1-AFCF-0977F6356226}" dt="2024-09-20T20:20:12.429" v="5324"/>
          <ac:spMkLst>
            <pc:docMk/>
            <pc:sldMk cId="1201291251" sldId="302"/>
            <ac:spMk id="25" creationId="{7F488E8B-4E1E-4402-8935-D4E6C02615C7}"/>
          </ac:spMkLst>
        </pc:spChg>
        <pc:cxnChg chg="del">
          <ac:chgData name="Kaitlyn Jordan" userId="4c260c51-4049-426e-871d-5442b3dccc48" providerId="ADAL" clId="{A372ADD5-ADDF-4EE1-AFCF-0977F6356226}" dt="2024-09-20T20:20:12.429" v="5324"/>
          <ac:cxnSpMkLst>
            <pc:docMk/>
            <pc:sldMk cId="1201291251" sldId="302"/>
            <ac:cxnSpMk id="27" creationId="{23AAC9B5-8015-485C-ACF9-A750390E9A56}"/>
          </ac:cxnSpMkLst>
        </pc:cxnChg>
      </pc:sldChg>
      <pc:sldChg chg="delSp modSp add del mod setBg delDesignElem">
        <pc:chgData name="Kaitlyn Jordan" userId="4c260c51-4049-426e-871d-5442b3dccc48" providerId="ADAL" clId="{A372ADD5-ADDF-4EE1-AFCF-0977F6356226}" dt="2024-09-20T20:24:11.489" v="5387" actId="47"/>
        <pc:sldMkLst>
          <pc:docMk/>
          <pc:sldMk cId="1726119874" sldId="303"/>
        </pc:sldMkLst>
        <pc:spChg chg="mod">
          <ac:chgData name="Kaitlyn Jordan" userId="4c260c51-4049-426e-871d-5442b3dccc48" providerId="ADAL" clId="{A372ADD5-ADDF-4EE1-AFCF-0977F6356226}" dt="2024-09-20T20:20:12.631" v="5327" actId="27636"/>
          <ac:spMkLst>
            <pc:docMk/>
            <pc:sldMk cId="1726119874" sldId="303"/>
            <ac:spMk id="3" creationId="{D616D956-CA0B-41A9-A4D3-890FA7C80D93}"/>
          </ac:spMkLst>
        </pc:spChg>
        <pc:spChg chg="del">
          <ac:chgData name="Kaitlyn Jordan" userId="4c260c51-4049-426e-871d-5442b3dccc48" providerId="ADAL" clId="{A372ADD5-ADDF-4EE1-AFCF-0977F6356226}" dt="2024-09-20T20:20:12.429" v="5324"/>
          <ac:spMkLst>
            <pc:docMk/>
            <pc:sldMk cId="1726119874" sldId="303"/>
            <ac:spMk id="21" creationId="{081EA652-8C6A-4E69-BEB9-170809474553}"/>
          </ac:spMkLst>
        </pc:spChg>
        <pc:spChg chg="del">
          <ac:chgData name="Kaitlyn Jordan" userId="4c260c51-4049-426e-871d-5442b3dccc48" providerId="ADAL" clId="{A372ADD5-ADDF-4EE1-AFCF-0977F6356226}" dt="2024-09-20T20:20:12.429" v="5324"/>
          <ac:spMkLst>
            <pc:docMk/>
            <pc:sldMk cId="1726119874" sldId="303"/>
            <ac:spMk id="23" creationId="{5298780A-33B9-4EA2-8F67-DE68AD62841B}"/>
          </ac:spMkLst>
        </pc:spChg>
        <pc:spChg chg="del">
          <ac:chgData name="Kaitlyn Jordan" userId="4c260c51-4049-426e-871d-5442b3dccc48" providerId="ADAL" clId="{A372ADD5-ADDF-4EE1-AFCF-0977F6356226}" dt="2024-09-20T20:20:12.429" v="5324"/>
          <ac:spMkLst>
            <pc:docMk/>
            <pc:sldMk cId="1726119874" sldId="303"/>
            <ac:spMk id="25" creationId="{7F488E8B-4E1E-4402-8935-D4E6C02615C7}"/>
          </ac:spMkLst>
        </pc:spChg>
        <pc:cxnChg chg="del">
          <ac:chgData name="Kaitlyn Jordan" userId="4c260c51-4049-426e-871d-5442b3dccc48" providerId="ADAL" clId="{A372ADD5-ADDF-4EE1-AFCF-0977F6356226}" dt="2024-09-20T20:20:12.429" v="5324"/>
          <ac:cxnSpMkLst>
            <pc:docMk/>
            <pc:sldMk cId="1726119874" sldId="303"/>
            <ac:cxnSpMk id="27" creationId="{23AAC9B5-8015-485C-ACF9-A750390E9A56}"/>
          </ac:cxnSpMkLst>
        </pc:cxnChg>
      </pc:sldChg>
      <pc:sldChg chg="delSp modSp add del mod setBg delDesignElem">
        <pc:chgData name="Kaitlyn Jordan" userId="4c260c51-4049-426e-871d-5442b3dccc48" providerId="ADAL" clId="{A372ADD5-ADDF-4EE1-AFCF-0977F6356226}" dt="2024-09-20T20:26:01.972" v="5408" actId="47"/>
        <pc:sldMkLst>
          <pc:docMk/>
          <pc:sldMk cId="1609713900" sldId="304"/>
        </pc:sldMkLst>
        <pc:spChg chg="mod">
          <ac:chgData name="Kaitlyn Jordan" userId="4c260c51-4049-426e-871d-5442b3dccc48" providerId="ADAL" clId="{A372ADD5-ADDF-4EE1-AFCF-0977F6356226}" dt="2024-09-20T20:20:12.653" v="5329" actId="27636"/>
          <ac:spMkLst>
            <pc:docMk/>
            <pc:sldMk cId="1609713900" sldId="304"/>
            <ac:spMk id="3" creationId="{D616D956-CA0B-41A9-A4D3-890FA7C80D93}"/>
          </ac:spMkLst>
        </pc:spChg>
        <pc:spChg chg="del">
          <ac:chgData name="Kaitlyn Jordan" userId="4c260c51-4049-426e-871d-5442b3dccc48" providerId="ADAL" clId="{A372ADD5-ADDF-4EE1-AFCF-0977F6356226}" dt="2024-09-20T20:20:12.429" v="5324"/>
          <ac:spMkLst>
            <pc:docMk/>
            <pc:sldMk cId="1609713900" sldId="304"/>
            <ac:spMk id="21" creationId="{081EA652-8C6A-4E69-BEB9-170809474553}"/>
          </ac:spMkLst>
        </pc:spChg>
        <pc:spChg chg="del">
          <ac:chgData name="Kaitlyn Jordan" userId="4c260c51-4049-426e-871d-5442b3dccc48" providerId="ADAL" clId="{A372ADD5-ADDF-4EE1-AFCF-0977F6356226}" dt="2024-09-20T20:20:12.429" v="5324"/>
          <ac:spMkLst>
            <pc:docMk/>
            <pc:sldMk cId="1609713900" sldId="304"/>
            <ac:spMk id="23" creationId="{5298780A-33B9-4EA2-8F67-DE68AD62841B}"/>
          </ac:spMkLst>
        </pc:spChg>
        <pc:spChg chg="del">
          <ac:chgData name="Kaitlyn Jordan" userId="4c260c51-4049-426e-871d-5442b3dccc48" providerId="ADAL" clId="{A372ADD5-ADDF-4EE1-AFCF-0977F6356226}" dt="2024-09-20T20:20:12.429" v="5324"/>
          <ac:spMkLst>
            <pc:docMk/>
            <pc:sldMk cId="1609713900" sldId="304"/>
            <ac:spMk id="25" creationId="{7F488E8B-4E1E-4402-8935-D4E6C02615C7}"/>
          </ac:spMkLst>
        </pc:spChg>
        <pc:cxnChg chg="del">
          <ac:chgData name="Kaitlyn Jordan" userId="4c260c51-4049-426e-871d-5442b3dccc48" providerId="ADAL" clId="{A372ADD5-ADDF-4EE1-AFCF-0977F6356226}" dt="2024-09-20T20:20:12.429" v="5324"/>
          <ac:cxnSpMkLst>
            <pc:docMk/>
            <pc:sldMk cId="1609713900" sldId="304"/>
            <ac:cxnSpMk id="27" creationId="{23AAC9B5-8015-485C-ACF9-A750390E9A56}"/>
          </ac:cxnSpMkLst>
        </pc:cxnChg>
      </pc:sldChg>
      <pc:sldChg chg="addSp delSp modSp add mod modTransition delAnim modAnim">
        <pc:chgData name="Kaitlyn Jordan" userId="4c260c51-4049-426e-871d-5442b3dccc48" providerId="ADAL" clId="{A372ADD5-ADDF-4EE1-AFCF-0977F6356226}" dt="2024-09-20T21:59:34.719" v="5848"/>
        <pc:sldMkLst>
          <pc:docMk/>
          <pc:sldMk cId="2736625210" sldId="307"/>
        </pc:sldMkLst>
        <pc:spChg chg="mod">
          <ac:chgData name="Kaitlyn Jordan" userId="4c260c51-4049-426e-871d-5442b3dccc48" providerId="ADAL" clId="{A372ADD5-ADDF-4EE1-AFCF-0977F6356226}" dt="2024-09-20T20:18:39.351" v="5305" actId="1076"/>
          <ac:spMkLst>
            <pc:docMk/>
            <pc:sldMk cId="2736625210" sldId="307"/>
            <ac:spMk id="2" creationId="{C3091A1C-907C-4A65-AE62-7C4C837C93D3}"/>
          </ac:spMkLst>
        </pc:spChg>
        <pc:spChg chg="add mod">
          <ac:chgData name="Kaitlyn Jordan" userId="4c260c51-4049-426e-871d-5442b3dccc48" providerId="ADAL" clId="{A372ADD5-ADDF-4EE1-AFCF-0977F6356226}" dt="2024-09-20T20:19:41.365" v="5318" actId="122"/>
          <ac:spMkLst>
            <pc:docMk/>
            <pc:sldMk cId="2736625210" sldId="307"/>
            <ac:spMk id="3" creationId="{AC22A161-D943-F13C-1AB5-46B82D1EE919}"/>
          </ac:spMkLst>
        </pc:spChg>
        <pc:spChg chg="mod">
          <ac:chgData name="Kaitlyn Jordan" userId="4c260c51-4049-426e-871d-5442b3dccc48" providerId="ADAL" clId="{A372ADD5-ADDF-4EE1-AFCF-0977F6356226}" dt="2024-09-20T20:17:04.447" v="5288" actId="27636"/>
          <ac:spMkLst>
            <pc:docMk/>
            <pc:sldMk cId="2736625210" sldId="307"/>
            <ac:spMk id="6" creationId="{2918CAA2-6227-46AC-8804-B66BA56CBDB9}"/>
          </ac:spMkLst>
        </pc:spChg>
        <pc:spChg chg="mod">
          <ac:chgData name="Kaitlyn Jordan" userId="4c260c51-4049-426e-871d-5442b3dccc48" providerId="ADAL" clId="{A372ADD5-ADDF-4EE1-AFCF-0977F6356226}" dt="2024-09-20T20:18:48.993" v="5307" actId="1076"/>
          <ac:spMkLst>
            <pc:docMk/>
            <pc:sldMk cId="2736625210" sldId="307"/>
            <ac:spMk id="9" creationId="{1AF28FBB-4F00-41CE-8AA6-41026A5D1C40}"/>
          </ac:spMkLst>
        </pc:spChg>
        <pc:picChg chg="mod">
          <ac:chgData name="Kaitlyn Jordan" userId="4c260c51-4049-426e-871d-5442b3dccc48" providerId="ADAL" clId="{A372ADD5-ADDF-4EE1-AFCF-0977F6356226}" dt="2024-09-20T21:47:11.543" v="5764" actId="1076"/>
          <ac:picMkLst>
            <pc:docMk/>
            <pc:sldMk cId="2736625210" sldId="307"/>
            <ac:picMk id="4" creationId="{D697B9DD-A3DD-552C-3A1C-46347B595E50}"/>
          </ac:picMkLst>
        </pc:picChg>
        <pc:picChg chg="mod">
          <ac:chgData name="Kaitlyn Jordan" userId="4c260c51-4049-426e-871d-5442b3dccc48" providerId="ADAL" clId="{A372ADD5-ADDF-4EE1-AFCF-0977F6356226}" dt="2024-09-20T20:18:42.845" v="5306" actId="1076"/>
          <ac:picMkLst>
            <pc:docMk/>
            <pc:sldMk cId="2736625210" sldId="307"/>
            <ac:picMk id="7" creationId="{BFD067FB-C9C1-44DE-A287-1DD2E9650A08}"/>
          </ac:picMkLst>
        </pc:picChg>
        <pc:picChg chg="mod">
          <ac:chgData name="Kaitlyn Jordan" userId="4c260c51-4049-426e-871d-5442b3dccc48" providerId="ADAL" clId="{A372ADD5-ADDF-4EE1-AFCF-0977F6356226}" dt="2024-09-20T20:18:53.139" v="5308" actId="1076"/>
          <ac:picMkLst>
            <pc:docMk/>
            <pc:sldMk cId="2736625210" sldId="307"/>
            <ac:picMk id="12" creationId="{ABC75717-5421-4F90-9B13-FD9120165691}"/>
          </ac:picMkLst>
        </pc:picChg>
        <pc:picChg chg="del">
          <ac:chgData name="Kaitlyn Jordan" userId="4c260c51-4049-426e-871d-5442b3dccc48" providerId="ADAL" clId="{A372ADD5-ADDF-4EE1-AFCF-0977F6356226}" dt="2024-09-20T20:17:22.884" v="5289" actId="478"/>
          <ac:picMkLst>
            <pc:docMk/>
            <pc:sldMk cId="2736625210" sldId="307"/>
            <ac:picMk id="15" creationId="{44E7EC24-9DAF-5525-BC0E-ADCD939ACC5D}"/>
          </ac:picMkLst>
        </pc:picChg>
      </pc:sldChg>
      <pc:sldChg chg="add del">
        <pc:chgData name="Kaitlyn Jordan" userId="4c260c51-4049-426e-871d-5442b3dccc48" providerId="ADAL" clId="{A372ADD5-ADDF-4EE1-AFCF-0977F6356226}" dt="2024-09-20T20:27:50.941" v="5433" actId="47"/>
        <pc:sldMkLst>
          <pc:docMk/>
          <pc:sldMk cId="1034588145" sldId="312"/>
        </pc:sldMkLst>
      </pc:sldChg>
      <pc:sldChg chg="modSp add mod modTransition modAnim">
        <pc:chgData name="Kaitlyn Jordan" userId="4c260c51-4049-426e-871d-5442b3dccc48" providerId="ADAL" clId="{A372ADD5-ADDF-4EE1-AFCF-0977F6356226}" dt="2024-09-20T21:59:34.719" v="5848"/>
        <pc:sldMkLst>
          <pc:docMk/>
          <pc:sldMk cId="867326091" sldId="313"/>
        </pc:sldMkLst>
        <pc:spChg chg="mod">
          <ac:chgData name="Kaitlyn Jordan" userId="4c260c51-4049-426e-871d-5442b3dccc48" providerId="ADAL" clId="{A372ADD5-ADDF-4EE1-AFCF-0977F6356226}" dt="2024-09-20T20:23:35.205" v="5376" actId="27636"/>
          <ac:spMkLst>
            <pc:docMk/>
            <pc:sldMk cId="867326091" sldId="313"/>
            <ac:spMk id="2" creationId="{76A64FD5-4A4C-49FB-A0CE-C7F426C1AC08}"/>
          </ac:spMkLst>
        </pc:spChg>
        <pc:spChg chg="mod">
          <ac:chgData name="Kaitlyn Jordan" userId="4c260c51-4049-426e-871d-5442b3dccc48" providerId="ADAL" clId="{A372ADD5-ADDF-4EE1-AFCF-0977F6356226}" dt="2024-09-20T21:49:09.655" v="5820" actId="20577"/>
          <ac:spMkLst>
            <pc:docMk/>
            <pc:sldMk cId="867326091" sldId="313"/>
            <ac:spMk id="3" creationId="{D616D956-CA0B-41A9-A4D3-890FA7C80D93}"/>
          </ac:spMkLst>
        </pc:spChg>
        <pc:picChg chg="mod">
          <ac:chgData name="Kaitlyn Jordan" userId="4c260c51-4049-426e-871d-5442b3dccc48" providerId="ADAL" clId="{A372ADD5-ADDF-4EE1-AFCF-0977F6356226}" dt="2024-09-20T21:49:49.004" v="5821" actId="1076"/>
          <ac:picMkLst>
            <pc:docMk/>
            <pc:sldMk cId="867326091" sldId="313"/>
            <ac:picMk id="4" creationId="{F824A65E-E7B6-15C3-82DD-59DA58240A5B}"/>
          </ac:picMkLst>
        </pc:picChg>
      </pc:sldChg>
      <pc:sldChg chg="modSp add mod modTransition modAnim">
        <pc:chgData name="Kaitlyn Jordan" userId="4c260c51-4049-426e-871d-5442b3dccc48" providerId="ADAL" clId="{A372ADD5-ADDF-4EE1-AFCF-0977F6356226}" dt="2024-09-20T21:59:34.719" v="5848"/>
        <pc:sldMkLst>
          <pc:docMk/>
          <pc:sldMk cId="317974888" sldId="314"/>
        </pc:sldMkLst>
        <pc:spChg chg="mod">
          <ac:chgData name="Kaitlyn Jordan" userId="4c260c51-4049-426e-871d-5442b3dccc48" providerId="ADAL" clId="{A372ADD5-ADDF-4EE1-AFCF-0977F6356226}" dt="2024-09-20T20:23:35.214" v="5377" actId="27636"/>
          <ac:spMkLst>
            <pc:docMk/>
            <pc:sldMk cId="317974888" sldId="314"/>
            <ac:spMk id="2" creationId="{76A64FD5-4A4C-49FB-A0CE-C7F426C1AC08}"/>
          </ac:spMkLst>
        </pc:spChg>
        <pc:spChg chg="mod">
          <ac:chgData name="Kaitlyn Jordan" userId="4c260c51-4049-426e-871d-5442b3dccc48" providerId="ADAL" clId="{A372ADD5-ADDF-4EE1-AFCF-0977F6356226}" dt="2024-09-20T20:23:55.663" v="5386" actId="403"/>
          <ac:spMkLst>
            <pc:docMk/>
            <pc:sldMk cId="317974888" sldId="314"/>
            <ac:spMk id="3" creationId="{D616D956-CA0B-41A9-A4D3-890FA7C80D93}"/>
          </ac:spMkLst>
        </pc:spChg>
        <pc:picChg chg="mod">
          <ac:chgData name="Kaitlyn Jordan" userId="4c260c51-4049-426e-871d-5442b3dccc48" providerId="ADAL" clId="{A372ADD5-ADDF-4EE1-AFCF-0977F6356226}" dt="2024-09-20T21:51:38.785" v="5823" actId="1076"/>
          <ac:picMkLst>
            <pc:docMk/>
            <pc:sldMk cId="317974888" sldId="314"/>
            <ac:picMk id="4" creationId="{D3CD12B5-5BCF-0253-B05A-901B35CEF9CC}"/>
          </ac:picMkLst>
        </pc:picChg>
      </pc:sldChg>
      <pc:sldChg chg="modSp add mod modTransition modAnim">
        <pc:chgData name="Kaitlyn Jordan" userId="4c260c51-4049-426e-871d-5442b3dccc48" providerId="ADAL" clId="{A372ADD5-ADDF-4EE1-AFCF-0977F6356226}" dt="2024-09-20T21:59:34.719" v="5848"/>
        <pc:sldMkLst>
          <pc:docMk/>
          <pc:sldMk cId="3311669615" sldId="315"/>
        </pc:sldMkLst>
        <pc:spChg chg="mod">
          <ac:chgData name="Kaitlyn Jordan" userId="4c260c51-4049-426e-871d-5442b3dccc48" providerId="ADAL" clId="{A372ADD5-ADDF-4EE1-AFCF-0977F6356226}" dt="2024-09-20T20:23:35.227" v="5378" actId="27636"/>
          <ac:spMkLst>
            <pc:docMk/>
            <pc:sldMk cId="3311669615" sldId="315"/>
            <ac:spMk id="2" creationId="{76A64FD5-4A4C-49FB-A0CE-C7F426C1AC08}"/>
          </ac:spMkLst>
        </pc:spChg>
        <pc:spChg chg="mod">
          <ac:chgData name="Kaitlyn Jordan" userId="4c260c51-4049-426e-871d-5442b3dccc48" providerId="ADAL" clId="{A372ADD5-ADDF-4EE1-AFCF-0977F6356226}" dt="2024-09-20T20:24:36.759" v="5393" actId="403"/>
          <ac:spMkLst>
            <pc:docMk/>
            <pc:sldMk cId="3311669615" sldId="315"/>
            <ac:spMk id="3" creationId="{D616D956-CA0B-41A9-A4D3-890FA7C80D93}"/>
          </ac:spMkLst>
        </pc:spChg>
        <pc:picChg chg="mod">
          <ac:chgData name="Kaitlyn Jordan" userId="4c260c51-4049-426e-871d-5442b3dccc48" providerId="ADAL" clId="{A372ADD5-ADDF-4EE1-AFCF-0977F6356226}" dt="2024-09-20T21:52:33.246" v="5825" actId="1076"/>
          <ac:picMkLst>
            <pc:docMk/>
            <pc:sldMk cId="3311669615" sldId="315"/>
            <ac:picMk id="4" creationId="{9D4D38C9-5A73-D321-5C4F-6DE025EFEDCE}"/>
          </ac:picMkLst>
        </pc:picChg>
      </pc:sldChg>
      <pc:sldChg chg="modSp add mod modTransition modAnim">
        <pc:chgData name="Kaitlyn Jordan" userId="4c260c51-4049-426e-871d-5442b3dccc48" providerId="ADAL" clId="{A372ADD5-ADDF-4EE1-AFCF-0977F6356226}" dt="2024-09-20T21:59:34.719" v="5848"/>
        <pc:sldMkLst>
          <pc:docMk/>
          <pc:sldMk cId="154505763" sldId="316"/>
        </pc:sldMkLst>
        <pc:spChg chg="mod">
          <ac:chgData name="Kaitlyn Jordan" userId="4c260c51-4049-426e-871d-5442b3dccc48" providerId="ADAL" clId="{A372ADD5-ADDF-4EE1-AFCF-0977F6356226}" dt="2024-09-20T20:25:49.686" v="5407" actId="207"/>
          <ac:spMkLst>
            <pc:docMk/>
            <pc:sldMk cId="154505763" sldId="316"/>
            <ac:spMk id="3" creationId="{D616D956-CA0B-41A9-A4D3-890FA7C80D93}"/>
          </ac:spMkLst>
        </pc:spChg>
        <pc:picChg chg="mod">
          <ac:chgData name="Kaitlyn Jordan" userId="4c260c51-4049-426e-871d-5442b3dccc48" providerId="ADAL" clId="{A372ADD5-ADDF-4EE1-AFCF-0977F6356226}" dt="2024-09-20T21:54:13.883" v="5827" actId="1076"/>
          <ac:picMkLst>
            <pc:docMk/>
            <pc:sldMk cId="154505763" sldId="316"/>
            <ac:picMk id="4" creationId="{25E308BE-5C4F-FE72-21ED-72B584E9CF09}"/>
          </ac:picMkLst>
        </pc:picChg>
      </pc:sldChg>
      <pc:sldChg chg="addSp modSp add mod ord modTransition modAnim">
        <pc:chgData name="Kaitlyn Jordan" userId="4c260c51-4049-426e-871d-5442b3dccc48" providerId="ADAL" clId="{A372ADD5-ADDF-4EE1-AFCF-0977F6356226}" dt="2024-09-20T21:59:34.719" v="5848"/>
        <pc:sldMkLst>
          <pc:docMk/>
          <pc:sldMk cId="1522043934" sldId="317"/>
        </pc:sldMkLst>
        <pc:spChg chg="mod">
          <ac:chgData name="Kaitlyn Jordan" userId="4c260c51-4049-426e-871d-5442b3dccc48" providerId="ADAL" clId="{A372ADD5-ADDF-4EE1-AFCF-0977F6356226}" dt="2024-09-20T20:28:56.502" v="5486" actId="1076"/>
          <ac:spMkLst>
            <pc:docMk/>
            <pc:sldMk cId="1522043934" sldId="317"/>
            <ac:spMk id="2" creationId="{6FFC28DB-E490-7BC5-34A9-46A57004825E}"/>
          </ac:spMkLst>
        </pc:spChg>
        <pc:spChg chg="mod">
          <ac:chgData name="Kaitlyn Jordan" userId="4c260c51-4049-426e-871d-5442b3dccc48" providerId="ADAL" clId="{A372ADD5-ADDF-4EE1-AFCF-0977F6356226}" dt="2024-09-20T20:29:01.169" v="5487" actId="1076"/>
          <ac:spMkLst>
            <pc:docMk/>
            <pc:sldMk cId="1522043934" sldId="317"/>
            <ac:spMk id="3" creationId="{9D62BFFC-2B13-AAB7-AA41-B7F75E188129}"/>
          </ac:spMkLst>
        </pc:spChg>
        <pc:spChg chg="add mod">
          <ac:chgData name="Kaitlyn Jordan" userId="4c260c51-4049-426e-871d-5442b3dccc48" providerId="ADAL" clId="{A372ADD5-ADDF-4EE1-AFCF-0977F6356226}" dt="2024-09-20T20:28:50.204" v="5485" actId="1076"/>
          <ac:spMkLst>
            <pc:docMk/>
            <pc:sldMk cId="1522043934" sldId="317"/>
            <ac:spMk id="4" creationId="{1E980E85-C43C-1215-D018-FCFB32CA8E6C}"/>
          </ac:spMkLst>
        </pc:spChg>
        <pc:picChg chg="mod">
          <ac:chgData name="Kaitlyn Jordan" userId="4c260c51-4049-426e-871d-5442b3dccc48" providerId="ADAL" clId="{A372ADD5-ADDF-4EE1-AFCF-0977F6356226}" dt="2024-09-20T21:55:59.090" v="5831" actId="1076"/>
          <ac:picMkLst>
            <pc:docMk/>
            <pc:sldMk cId="1522043934" sldId="317"/>
            <ac:picMk id="5" creationId="{03CA7074-F2CE-F041-C1C7-5942DD25E492}"/>
          </ac:picMkLst>
        </pc:picChg>
      </pc:sldChg>
      <pc:sldChg chg="addSp delSp modSp new mod modTransition setBg modAnim setClrOvrMap">
        <pc:chgData name="Kaitlyn Jordan" userId="4c260c51-4049-426e-871d-5442b3dccc48" providerId="ADAL" clId="{A372ADD5-ADDF-4EE1-AFCF-0977F6356226}" dt="2024-09-20T21:59:34.719" v="5848"/>
        <pc:sldMkLst>
          <pc:docMk/>
          <pc:sldMk cId="2665289155" sldId="318"/>
        </pc:sldMkLst>
        <pc:spChg chg="mod ord">
          <ac:chgData name="Kaitlyn Jordan" userId="4c260c51-4049-426e-871d-5442b3dccc48" providerId="ADAL" clId="{A372ADD5-ADDF-4EE1-AFCF-0977F6356226}" dt="2024-09-20T20:31:04.348" v="5561" actId="403"/>
          <ac:spMkLst>
            <pc:docMk/>
            <pc:sldMk cId="2665289155" sldId="318"/>
            <ac:spMk id="2" creationId="{ABEA51A0-6C19-0BEA-4C08-C525C0AAD9DC}"/>
          </ac:spMkLst>
        </pc:spChg>
        <pc:spChg chg="del">
          <ac:chgData name="Kaitlyn Jordan" userId="4c260c51-4049-426e-871d-5442b3dccc48" providerId="ADAL" clId="{A372ADD5-ADDF-4EE1-AFCF-0977F6356226}" dt="2024-09-20T20:29:47.740" v="5532" actId="478"/>
          <ac:spMkLst>
            <pc:docMk/>
            <pc:sldMk cId="2665289155" sldId="318"/>
            <ac:spMk id="3" creationId="{BA237160-E2BB-6483-3719-2E6059F6C154}"/>
          </ac:spMkLst>
        </pc:spChg>
        <pc:spChg chg="add">
          <ac:chgData name="Kaitlyn Jordan" userId="4c260c51-4049-426e-871d-5442b3dccc48" providerId="ADAL" clId="{A372ADD5-ADDF-4EE1-AFCF-0977F6356226}" dt="2024-09-20T20:30:38.772" v="5544" actId="26606"/>
          <ac:spMkLst>
            <pc:docMk/>
            <pc:sldMk cId="2665289155" sldId="318"/>
            <ac:spMk id="17" creationId="{F64080D6-34DE-4277-97CC-2FB3812846DA}"/>
          </ac:spMkLst>
        </pc:spChg>
        <pc:grpChg chg="add">
          <ac:chgData name="Kaitlyn Jordan" userId="4c260c51-4049-426e-871d-5442b3dccc48" providerId="ADAL" clId="{A372ADD5-ADDF-4EE1-AFCF-0977F6356226}" dt="2024-09-20T20:30:38.772" v="5544" actId="26606"/>
          <ac:grpSpMkLst>
            <pc:docMk/>
            <pc:sldMk cId="2665289155" sldId="318"/>
            <ac:grpSpMk id="9" creationId="{08F94D66-27EC-4CB8-8226-D7F41C161863}"/>
          </ac:grpSpMkLst>
        </pc:grpChg>
        <pc:picChg chg="add mod">
          <ac:chgData name="Kaitlyn Jordan" userId="4c260c51-4049-426e-871d-5442b3dccc48" providerId="ADAL" clId="{A372ADD5-ADDF-4EE1-AFCF-0977F6356226}" dt="2024-09-20T20:30:38.772" v="5544" actId="26606"/>
          <ac:picMkLst>
            <pc:docMk/>
            <pc:sldMk cId="2665289155" sldId="318"/>
            <ac:picMk id="4" creationId="{EE737994-67A5-11A5-5F5B-F9FBE5BF5A44}"/>
          </ac:picMkLst>
        </pc:picChg>
        <pc:picChg chg="mod">
          <ac:chgData name="Kaitlyn Jordan" userId="4c260c51-4049-426e-871d-5442b3dccc48" providerId="ADAL" clId="{A372ADD5-ADDF-4EE1-AFCF-0977F6356226}" dt="2024-09-20T21:56:40.596" v="5833" actId="1076"/>
          <ac:picMkLst>
            <pc:docMk/>
            <pc:sldMk cId="2665289155" sldId="318"/>
            <ac:picMk id="5" creationId="{978571DA-5F1C-2164-F00D-E5EC58C848CA}"/>
          </ac:picMkLst>
        </pc:picChg>
      </pc:sldChg>
      <pc:sldMasterChg chg="modTransition modSldLayout">
        <pc:chgData name="Kaitlyn Jordan" userId="4c260c51-4049-426e-871d-5442b3dccc48" providerId="ADAL" clId="{A372ADD5-ADDF-4EE1-AFCF-0977F6356226}" dt="2024-09-20T21:59:34.719" v="5848"/>
        <pc:sldMasterMkLst>
          <pc:docMk/>
          <pc:sldMasterMk cId="541175963" sldId="2147483660"/>
        </pc:sldMasterMkLst>
        <pc:sldLayoutChg chg="modTransition">
          <pc:chgData name="Kaitlyn Jordan" userId="4c260c51-4049-426e-871d-5442b3dccc48" providerId="ADAL" clId="{A372ADD5-ADDF-4EE1-AFCF-0977F6356226}" dt="2024-09-20T21:59:34.719" v="5848"/>
          <pc:sldLayoutMkLst>
            <pc:docMk/>
            <pc:sldMasterMk cId="541175963" sldId="2147483660"/>
            <pc:sldLayoutMk cId="561565909" sldId="2147483661"/>
          </pc:sldLayoutMkLst>
        </pc:sldLayoutChg>
        <pc:sldLayoutChg chg="modTransition">
          <pc:chgData name="Kaitlyn Jordan" userId="4c260c51-4049-426e-871d-5442b3dccc48" providerId="ADAL" clId="{A372ADD5-ADDF-4EE1-AFCF-0977F6356226}" dt="2024-09-20T21:59:34.719" v="5848"/>
          <pc:sldLayoutMkLst>
            <pc:docMk/>
            <pc:sldMasterMk cId="541175963" sldId="2147483660"/>
            <pc:sldLayoutMk cId="3160870811" sldId="2147483662"/>
          </pc:sldLayoutMkLst>
        </pc:sldLayoutChg>
        <pc:sldLayoutChg chg="modTransition">
          <pc:chgData name="Kaitlyn Jordan" userId="4c260c51-4049-426e-871d-5442b3dccc48" providerId="ADAL" clId="{A372ADD5-ADDF-4EE1-AFCF-0977F6356226}" dt="2024-09-20T21:59:34.719" v="5848"/>
          <pc:sldLayoutMkLst>
            <pc:docMk/>
            <pc:sldMasterMk cId="541175963" sldId="2147483660"/>
            <pc:sldLayoutMk cId="658672404" sldId="2147483663"/>
          </pc:sldLayoutMkLst>
        </pc:sldLayoutChg>
        <pc:sldLayoutChg chg="modTransition">
          <pc:chgData name="Kaitlyn Jordan" userId="4c260c51-4049-426e-871d-5442b3dccc48" providerId="ADAL" clId="{A372ADD5-ADDF-4EE1-AFCF-0977F6356226}" dt="2024-09-20T21:59:34.719" v="5848"/>
          <pc:sldLayoutMkLst>
            <pc:docMk/>
            <pc:sldMasterMk cId="541175963" sldId="2147483660"/>
            <pc:sldLayoutMk cId="1482665444" sldId="2147483664"/>
          </pc:sldLayoutMkLst>
        </pc:sldLayoutChg>
        <pc:sldLayoutChg chg="modTransition">
          <pc:chgData name="Kaitlyn Jordan" userId="4c260c51-4049-426e-871d-5442b3dccc48" providerId="ADAL" clId="{A372ADD5-ADDF-4EE1-AFCF-0977F6356226}" dt="2024-09-20T21:59:34.719" v="5848"/>
          <pc:sldLayoutMkLst>
            <pc:docMk/>
            <pc:sldMasterMk cId="541175963" sldId="2147483660"/>
            <pc:sldLayoutMk cId="2529770930" sldId="2147483665"/>
          </pc:sldLayoutMkLst>
        </pc:sldLayoutChg>
        <pc:sldLayoutChg chg="modTransition">
          <pc:chgData name="Kaitlyn Jordan" userId="4c260c51-4049-426e-871d-5442b3dccc48" providerId="ADAL" clId="{A372ADD5-ADDF-4EE1-AFCF-0977F6356226}" dt="2024-09-20T21:59:34.719" v="5848"/>
          <pc:sldLayoutMkLst>
            <pc:docMk/>
            <pc:sldMasterMk cId="541175963" sldId="2147483660"/>
            <pc:sldLayoutMk cId="1354906072" sldId="2147483666"/>
          </pc:sldLayoutMkLst>
        </pc:sldLayoutChg>
        <pc:sldLayoutChg chg="modTransition">
          <pc:chgData name="Kaitlyn Jordan" userId="4c260c51-4049-426e-871d-5442b3dccc48" providerId="ADAL" clId="{A372ADD5-ADDF-4EE1-AFCF-0977F6356226}" dt="2024-09-20T21:59:34.719" v="5848"/>
          <pc:sldLayoutMkLst>
            <pc:docMk/>
            <pc:sldMasterMk cId="541175963" sldId="2147483660"/>
            <pc:sldLayoutMk cId="876293418" sldId="2147483667"/>
          </pc:sldLayoutMkLst>
        </pc:sldLayoutChg>
        <pc:sldLayoutChg chg="modTransition">
          <pc:chgData name="Kaitlyn Jordan" userId="4c260c51-4049-426e-871d-5442b3dccc48" providerId="ADAL" clId="{A372ADD5-ADDF-4EE1-AFCF-0977F6356226}" dt="2024-09-20T21:59:34.719" v="5848"/>
          <pc:sldLayoutMkLst>
            <pc:docMk/>
            <pc:sldMasterMk cId="541175963" sldId="2147483660"/>
            <pc:sldLayoutMk cId="2750439621" sldId="2147483668"/>
          </pc:sldLayoutMkLst>
        </pc:sldLayoutChg>
        <pc:sldLayoutChg chg="modTransition">
          <pc:chgData name="Kaitlyn Jordan" userId="4c260c51-4049-426e-871d-5442b3dccc48" providerId="ADAL" clId="{A372ADD5-ADDF-4EE1-AFCF-0977F6356226}" dt="2024-09-20T21:59:34.719" v="5848"/>
          <pc:sldLayoutMkLst>
            <pc:docMk/>
            <pc:sldMasterMk cId="541175963" sldId="2147483660"/>
            <pc:sldLayoutMk cId="2225224131" sldId="2147483669"/>
          </pc:sldLayoutMkLst>
        </pc:sldLayoutChg>
        <pc:sldLayoutChg chg="modTransition">
          <pc:chgData name="Kaitlyn Jordan" userId="4c260c51-4049-426e-871d-5442b3dccc48" providerId="ADAL" clId="{A372ADD5-ADDF-4EE1-AFCF-0977F6356226}" dt="2024-09-20T21:59:34.719" v="5848"/>
          <pc:sldLayoutMkLst>
            <pc:docMk/>
            <pc:sldMasterMk cId="541175963" sldId="2147483660"/>
            <pc:sldLayoutMk cId="2729805605" sldId="2147483670"/>
          </pc:sldLayoutMkLst>
        </pc:sldLayoutChg>
        <pc:sldLayoutChg chg="modTransition">
          <pc:chgData name="Kaitlyn Jordan" userId="4c260c51-4049-426e-871d-5442b3dccc48" providerId="ADAL" clId="{A372ADD5-ADDF-4EE1-AFCF-0977F6356226}" dt="2024-09-20T21:59:34.719" v="5848"/>
          <pc:sldLayoutMkLst>
            <pc:docMk/>
            <pc:sldMasterMk cId="541175963" sldId="2147483660"/>
            <pc:sldLayoutMk cId="2285859509" sldId="2147483671"/>
          </pc:sldLayoutMkLst>
        </pc:sldLayoutChg>
        <pc:sldLayoutChg chg="modTransition">
          <pc:chgData name="Kaitlyn Jordan" userId="4c260c51-4049-426e-871d-5442b3dccc48" providerId="ADAL" clId="{A372ADD5-ADDF-4EE1-AFCF-0977F6356226}" dt="2024-09-20T21:59:34.719" v="5848"/>
          <pc:sldLayoutMkLst>
            <pc:docMk/>
            <pc:sldMasterMk cId="541175963" sldId="2147483660"/>
            <pc:sldLayoutMk cId="3132576887" sldId="2147483672"/>
          </pc:sldLayoutMkLst>
        </pc:sldLayoutChg>
        <pc:sldLayoutChg chg="modTransition">
          <pc:chgData name="Kaitlyn Jordan" userId="4c260c51-4049-426e-871d-5442b3dccc48" providerId="ADAL" clId="{A372ADD5-ADDF-4EE1-AFCF-0977F6356226}" dt="2024-09-20T21:59:34.719" v="5848"/>
          <pc:sldLayoutMkLst>
            <pc:docMk/>
            <pc:sldMasterMk cId="541175963" sldId="2147483660"/>
            <pc:sldLayoutMk cId="1572310215" sldId="2147483673"/>
          </pc:sldLayoutMkLst>
        </pc:sldLayoutChg>
        <pc:sldLayoutChg chg="modTransition">
          <pc:chgData name="Kaitlyn Jordan" userId="4c260c51-4049-426e-871d-5442b3dccc48" providerId="ADAL" clId="{A372ADD5-ADDF-4EE1-AFCF-0977F6356226}" dt="2024-09-20T21:59:34.719" v="5848"/>
          <pc:sldLayoutMkLst>
            <pc:docMk/>
            <pc:sldMasterMk cId="541175963" sldId="2147483660"/>
            <pc:sldLayoutMk cId="1843864831" sldId="2147483674"/>
          </pc:sldLayoutMkLst>
        </pc:sldLayoutChg>
        <pc:sldLayoutChg chg="modTransition">
          <pc:chgData name="Kaitlyn Jordan" userId="4c260c51-4049-426e-871d-5442b3dccc48" providerId="ADAL" clId="{A372ADD5-ADDF-4EE1-AFCF-0977F6356226}" dt="2024-09-20T21:59:34.719" v="5848"/>
          <pc:sldLayoutMkLst>
            <pc:docMk/>
            <pc:sldMasterMk cId="541175963" sldId="2147483660"/>
            <pc:sldLayoutMk cId="3161661616" sldId="2147483675"/>
          </pc:sldLayoutMkLst>
        </pc:sldLayoutChg>
        <pc:sldLayoutChg chg="modTransition">
          <pc:chgData name="Kaitlyn Jordan" userId="4c260c51-4049-426e-871d-5442b3dccc48" providerId="ADAL" clId="{A372ADD5-ADDF-4EE1-AFCF-0977F6356226}" dt="2024-09-20T21:59:34.719" v="5848"/>
          <pc:sldLayoutMkLst>
            <pc:docMk/>
            <pc:sldMasterMk cId="541175963" sldId="2147483660"/>
            <pc:sldLayoutMk cId="1655393570" sldId="2147483676"/>
          </pc:sldLayoutMkLst>
        </pc:sldLayoutChg>
        <pc:sldLayoutChg chg="modTransition">
          <pc:chgData name="Kaitlyn Jordan" userId="4c260c51-4049-426e-871d-5442b3dccc48" providerId="ADAL" clId="{A372ADD5-ADDF-4EE1-AFCF-0977F6356226}" dt="2024-09-20T21:59:34.719" v="5848"/>
          <pc:sldLayoutMkLst>
            <pc:docMk/>
            <pc:sldMasterMk cId="541175963" sldId="2147483660"/>
            <pc:sldLayoutMk cId="3142024996" sldId="2147483677"/>
          </pc:sldLayoutMkLst>
        </pc:sldLayoutChg>
      </pc:sldMasterChg>
    </pc:docChg>
  </pc:docChgLst>
  <pc:docChgLst>
    <pc:chgData name="Tanya Moseley" userId="062bd00b-fa35-4add-80a6-de83404a079f" providerId="ADAL" clId="{3A30309B-59B5-4023-A054-43BCC3E82EF6}"/>
    <pc:docChg chg="modSld">
      <pc:chgData name="Tanya Moseley" userId="062bd00b-fa35-4add-80a6-de83404a079f" providerId="ADAL" clId="{3A30309B-59B5-4023-A054-43BCC3E82EF6}" dt="2024-09-24T18:07:23.890" v="1040"/>
      <pc:docMkLst>
        <pc:docMk/>
      </pc:docMkLst>
      <pc:sldChg chg="modTransition">
        <pc:chgData name="Tanya Moseley" userId="062bd00b-fa35-4add-80a6-de83404a079f" providerId="ADAL" clId="{3A30309B-59B5-4023-A054-43BCC3E82EF6}" dt="2024-09-24T17:56:32.889" v="77"/>
        <pc:sldMkLst>
          <pc:docMk/>
          <pc:sldMk cId="1076931953" sldId="257"/>
        </pc:sldMkLst>
      </pc:sldChg>
      <pc:sldChg chg="modTransition">
        <pc:chgData name="Tanya Moseley" userId="062bd00b-fa35-4add-80a6-de83404a079f" providerId="ADAL" clId="{3A30309B-59B5-4023-A054-43BCC3E82EF6}" dt="2024-09-24T17:56:30.756" v="76"/>
        <pc:sldMkLst>
          <pc:docMk/>
          <pc:sldMk cId="146668747" sldId="258"/>
        </pc:sldMkLst>
      </pc:sldChg>
      <pc:sldChg chg="modTransition">
        <pc:chgData name="Tanya Moseley" userId="062bd00b-fa35-4add-80a6-de83404a079f" providerId="ADAL" clId="{3A30309B-59B5-4023-A054-43BCC3E82EF6}" dt="2024-09-24T17:56:34.125" v="78"/>
        <pc:sldMkLst>
          <pc:docMk/>
          <pc:sldMk cId="163295079" sldId="259"/>
        </pc:sldMkLst>
      </pc:sldChg>
      <pc:sldChg chg="modTransition">
        <pc:chgData name="Tanya Moseley" userId="062bd00b-fa35-4add-80a6-de83404a079f" providerId="ADAL" clId="{3A30309B-59B5-4023-A054-43BCC3E82EF6}" dt="2024-09-24T17:59:03.771" v="111"/>
        <pc:sldMkLst>
          <pc:docMk/>
          <pc:sldMk cId="3451695049" sldId="260"/>
        </pc:sldMkLst>
      </pc:sldChg>
      <pc:sldChg chg="modTransition">
        <pc:chgData name="Tanya Moseley" userId="062bd00b-fa35-4add-80a6-de83404a079f" providerId="ADAL" clId="{3A30309B-59B5-4023-A054-43BCC3E82EF6}" dt="2024-09-24T17:59:22.693" v="164"/>
        <pc:sldMkLst>
          <pc:docMk/>
          <pc:sldMk cId="1497535217" sldId="261"/>
        </pc:sldMkLst>
      </pc:sldChg>
      <pc:sldChg chg="modTransition">
        <pc:chgData name="Tanya Moseley" userId="062bd00b-fa35-4add-80a6-de83404a079f" providerId="ADAL" clId="{3A30309B-59B5-4023-A054-43BCC3E82EF6}" dt="2024-09-24T17:59:49.914" v="231"/>
        <pc:sldMkLst>
          <pc:docMk/>
          <pc:sldMk cId="2703915700" sldId="262"/>
        </pc:sldMkLst>
      </pc:sldChg>
      <pc:sldChg chg="modTransition">
        <pc:chgData name="Tanya Moseley" userId="062bd00b-fa35-4add-80a6-de83404a079f" providerId="ADAL" clId="{3A30309B-59B5-4023-A054-43BCC3E82EF6}" dt="2024-09-24T18:00:04.898" v="240"/>
        <pc:sldMkLst>
          <pc:docMk/>
          <pc:sldMk cId="1569129902" sldId="263"/>
        </pc:sldMkLst>
      </pc:sldChg>
      <pc:sldChg chg="modTransition">
        <pc:chgData name="Tanya Moseley" userId="062bd00b-fa35-4add-80a6-de83404a079f" providerId="ADAL" clId="{3A30309B-59B5-4023-A054-43BCC3E82EF6}" dt="2024-09-24T18:00:22.622" v="284"/>
        <pc:sldMkLst>
          <pc:docMk/>
          <pc:sldMk cId="2605591470" sldId="265"/>
        </pc:sldMkLst>
      </pc:sldChg>
      <pc:sldChg chg="modTransition">
        <pc:chgData name="Tanya Moseley" userId="062bd00b-fa35-4add-80a6-de83404a079f" providerId="ADAL" clId="{3A30309B-59B5-4023-A054-43BCC3E82EF6}" dt="2024-09-24T18:00:39.931" v="313"/>
        <pc:sldMkLst>
          <pc:docMk/>
          <pc:sldMk cId="27952179" sldId="266"/>
        </pc:sldMkLst>
      </pc:sldChg>
      <pc:sldChg chg="modTransition">
        <pc:chgData name="Tanya Moseley" userId="062bd00b-fa35-4add-80a6-de83404a079f" providerId="ADAL" clId="{3A30309B-59B5-4023-A054-43BCC3E82EF6}" dt="2024-09-24T18:00:58.718" v="341"/>
        <pc:sldMkLst>
          <pc:docMk/>
          <pc:sldMk cId="2501915358" sldId="267"/>
        </pc:sldMkLst>
      </pc:sldChg>
      <pc:sldChg chg="modTransition">
        <pc:chgData name="Tanya Moseley" userId="062bd00b-fa35-4add-80a6-de83404a079f" providerId="ADAL" clId="{3A30309B-59B5-4023-A054-43BCC3E82EF6}" dt="2024-09-24T18:01:16.586" v="359"/>
        <pc:sldMkLst>
          <pc:docMk/>
          <pc:sldMk cId="3770096219" sldId="268"/>
        </pc:sldMkLst>
      </pc:sldChg>
      <pc:sldChg chg="modTransition">
        <pc:chgData name="Tanya Moseley" userId="062bd00b-fa35-4add-80a6-de83404a079f" providerId="ADAL" clId="{3A30309B-59B5-4023-A054-43BCC3E82EF6}" dt="2024-09-24T18:01:53.132" v="379"/>
        <pc:sldMkLst>
          <pc:docMk/>
          <pc:sldMk cId="840447566" sldId="269"/>
        </pc:sldMkLst>
      </pc:sldChg>
      <pc:sldChg chg="modTransition">
        <pc:chgData name="Tanya Moseley" userId="062bd00b-fa35-4add-80a6-de83404a079f" providerId="ADAL" clId="{3A30309B-59B5-4023-A054-43BCC3E82EF6}" dt="2024-09-24T18:02:12.502" v="403"/>
        <pc:sldMkLst>
          <pc:docMk/>
          <pc:sldMk cId="2330675542" sldId="270"/>
        </pc:sldMkLst>
      </pc:sldChg>
      <pc:sldChg chg="modTransition">
        <pc:chgData name="Tanya Moseley" userId="062bd00b-fa35-4add-80a6-de83404a079f" providerId="ADAL" clId="{3A30309B-59B5-4023-A054-43BCC3E82EF6}" dt="2024-09-24T18:02:29.625" v="433"/>
        <pc:sldMkLst>
          <pc:docMk/>
          <pc:sldMk cId="3926185647" sldId="271"/>
        </pc:sldMkLst>
      </pc:sldChg>
      <pc:sldChg chg="modTransition">
        <pc:chgData name="Tanya Moseley" userId="062bd00b-fa35-4add-80a6-de83404a079f" providerId="ADAL" clId="{3A30309B-59B5-4023-A054-43BCC3E82EF6}" dt="2024-09-24T18:02:41.566" v="443"/>
        <pc:sldMkLst>
          <pc:docMk/>
          <pc:sldMk cId="3724075353" sldId="272"/>
        </pc:sldMkLst>
      </pc:sldChg>
      <pc:sldChg chg="modTransition">
        <pc:chgData name="Tanya Moseley" userId="062bd00b-fa35-4add-80a6-de83404a079f" providerId="ADAL" clId="{3A30309B-59B5-4023-A054-43BCC3E82EF6}" dt="2024-09-24T18:02:56.765" v="460"/>
        <pc:sldMkLst>
          <pc:docMk/>
          <pc:sldMk cId="1359104612" sldId="273"/>
        </pc:sldMkLst>
      </pc:sldChg>
      <pc:sldChg chg="modTransition">
        <pc:chgData name="Tanya Moseley" userId="062bd00b-fa35-4add-80a6-de83404a079f" providerId="ADAL" clId="{3A30309B-59B5-4023-A054-43BCC3E82EF6}" dt="2024-09-24T18:03:17.879" v="500"/>
        <pc:sldMkLst>
          <pc:docMk/>
          <pc:sldMk cId="890876974" sldId="274"/>
        </pc:sldMkLst>
      </pc:sldChg>
      <pc:sldChg chg="modTransition">
        <pc:chgData name="Tanya Moseley" userId="062bd00b-fa35-4add-80a6-de83404a079f" providerId="ADAL" clId="{3A30309B-59B5-4023-A054-43BCC3E82EF6}" dt="2024-09-24T18:03:41.977" v="547"/>
        <pc:sldMkLst>
          <pc:docMk/>
          <pc:sldMk cId="3002590598" sldId="275"/>
        </pc:sldMkLst>
      </pc:sldChg>
      <pc:sldChg chg="modTransition">
        <pc:chgData name="Tanya Moseley" userId="062bd00b-fa35-4add-80a6-de83404a079f" providerId="ADAL" clId="{3A30309B-59B5-4023-A054-43BCC3E82EF6}" dt="2024-09-24T18:03:56.837" v="564"/>
        <pc:sldMkLst>
          <pc:docMk/>
          <pc:sldMk cId="4005702471" sldId="276"/>
        </pc:sldMkLst>
      </pc:sldChg>
      <pc:sldChg chg="modTransition">
        <pc:chgData name="Tanya Moseley" userId="062bd00b-fa35-4add-80a6-de83404a079f" providerId="ADAL" clId="{3A30309B-59B5-4023-A054-43BCC3E82EF6}" dt="2024-09-24T18:04:13.286" v="619"/>
        <pc:sldMkLst>
          <pc:docMk/>
          <pc:sldMk cId="3493996841" sldId="277"/>
        </pc:sldMkLst>
      </pc:sldChg>
      <pc:sldChg chg="modTransition">
        <pc:chgData name="Tanya Moseley" userId="062bd00b-fa35-4add-80a6-de83404a079f" providerId="ADAL" clId="{3A30309B-59B5-4023-A054-43BCC3E82EF6}" dt="2024-09-24T18:04:29.198" v="671"/>
        <pc:sldMkLst>
          <pc:docMk/>
          <pc:sldMk cId="2596010063" sldId="278"/>
        </pc:sldMkLst>
      </pc:sldChg>
      <pc:sldChg chg="modTransition">
        <pc:chgData name="Tanya Moseley" userId="062bd00b-fa35-4add-80a6-de83404a079f" providerId="ADAL" clId="{3A30309B-59B5-4023-A054-43BCC3E82EF6}" dt="2024-09-24T18:04:47.173" v="724"/>
        <pc:sldMkLst>
          <pc:docMk/>
          <pc:sldMk cId="694132672" sldId="279"/>
        </pc:sldMkLst>
      </pc:sldChg>
      <pc:sldChg chg="modTransition">
        <pc:chgData name="Tanya Moseley" userId="062bd00b-fa35-4add-80a6-de83404a079f" providerId="ADAL" clId="{3A30309B-59B5-4023-A054-43BCC3E82EF6}" dt="2024-09-24T18:05:04.220" v="780"/>
        <pc:sldMkLst>
          <pc:docMk/>
          <pc:sldMk cId="2620368928" sldId="280"/>
        </pc:sldMkLst>
      </pc:sldChg>
      <pc:sldChg chg="modTransition">
        <pc:chgData name="Tanya Moseley" userId="062bd00b-fa35-4add-80a6-de83404a079f" providerId="ADAL" clId="{3A30309B-59B5-4023-A054-43BCC3E82EF6}" dt="2024-09-24T18:06:56.221" v="1003"/>
        <pc:sldMkLst>
          <pc:docMk/>
          <pc:sldMk cId="2506821259" sldId="281"/>
        </pc:sldMkLst>
      </pc:sldChg>
      <pc:sldChg chg="modTransition">
        <pc:chgData name="Tanya Moseley" userId="062bd00b-fa35-4add-80a6-de83404a079f" providerId="ADAL" clId="{3A30309B-59B5-4023-A054-43BCC3E82EF6}" dt="2024-09-24T18:05:32.625" v="853"/>
        <pc:sldMkLst>
          <pc:docMk/>
          <pc:sldMk cId="376450415" sldId="301"/>
        </pc:sldMkLst>
      </pc:sldChg>
      <pc:sldChg chg="modTransition">
        <pc:chgData name="Tanya Moseley" userId="062bd00b-fa35-4add-80a6-de83404a079f" providerId="ADAL" clId="{3A30309B-59B5-4023-A054-43BCC3E82EF6}" dt="2024-09-24T18:05:19.056" v="822"/>
        <pc:sldMkLst>
          <pc:docMk/>
          <pc:sldMk cId="2736625210" sldId="307"/>
        </pc:sldMkLst>
      </pc:sldChg>
      <pc:sldChg chg="modTransition">
        <pc:chgData name="Tanya Moseley" userId="062bd00b-fa35-4add-80a6-de83404a079f" providerId="ADAL" clId="{3A30309B-59B5-4023-A054-43BCC3E82EF6}" dt="2024-09-24T18:05:48.188" v="879"/>
        <pc:sldMkLst>
          <pc:docMk/>
          <pc:sldMk cId="867326091" sldId="313"/>
        </pc:sldMkLst>
      </pc:sldChg>
      <pc:sldChg chg="modTransition">
        <pc:chgData name="Tanya Moseley" userId="062bd00b-fa35-4add-80a6-de83404a079f" providerId="ADAL" clId="{3A30309B-59B5-4023-A054-43BCC3E82EF6}" dt="2024-09-24T18:06:05.031" v="926"/>
        <pc:sldMkLst>
          <pc:docMk/>
          <pc:sldMk cId="317974888" sldId="314"/>
        </pc:sldMkLst>
      </pc:sldChg>
      <pc:sldChg chg="modTransition">
        <pc:chgData name="Tanya Moseley" userId="062bd00b-fa35-4add-80a6-de83404a079f" providerId="ADAL" clId="{3A30309B-59B5-4023-A054-43BCC3E82EF6}" dt="2024-09-24T18:06:18.939" v="963"/>
        <pc:sldMkLst>
          <pc:docMk/>
          <pc:sldMk cId="3311669615" sldId="315"/>
        </pc:sldMkLst>
      </pc:sldChg>
      <pc:sldChg chg="modTransition">
        <pc:chgData name="Tanya Moseley" userId="062bd00b-fa35-4add-80a6-de83404a079f" providerId="ADAL" clId="{3A30309B-59B5-4023-A054-43BCC3E82EF6}" dt="2024-09-24T18:06:42.385" v="986"/>
        <pc:sldMkLst>
          <pc:docMk/>
          <pc:sldMk cId="154505763" sldId="316"/>
        </pc:sldMkLst>
      </pc:sldChg>
      <pc:sldChg chg="modTransition">
        <pc:chgData name="Tanya Moseley" userId="062bd00b-fa35-4add-80a6-de83404a079f" providerId="ADAL" clId="{3A30309B-59B5-4023-A054-43BCC3E82EF6}" dt="2024-09-24T18:07:10.207" v="1027"/>
        <pc:sldMkLst>
          <pc:docMk/>
          <pc:sldMk cId="1522043934" sldId="317"/>
        </pc:sldMkLst>
      </pc:sldChg>
      <pc:sldChg chg="modTransition">
        <pc:chgData name="Tanya Moseley" userId="062bd00b-fa35-4add-80a6-de83404a079f" providerId="ADAL" clId="{3A30309B-59B5-4023-A054-43BCC3E82EF6}" dt="2024-09-24T18:07:23.890" v="1040"/>
        <pc:sldMkLst>
          <pc:docMk/>
          <pc:sldMk cId="2665289155" sldId="318"/>
        </pc:sldMkLst>
      </pc:sldChg>
    </pc:docChg>
  </pc:docChgLst>
  <pc:docChgLst>
    <pc:chgData name="Tanya Moseley" userId="062bd00b-fa35-4add-80a6-de83404a079f" providerId="ADAL" clId="{DABED195-9A7A-457F-B559-23F344BE234E}"/>
    <pc:docChg chg="custSel modSld">
      <pc:chgData name="Tanya Moseley" userId="062bd00b-fa35-4add-80a6-de83404a079f" providerId="ADAL" clId="{DABED195-9A7A-457F-B559-23F344BE234E}" dt="2024-10-13T23:23:56.813" v="31" actId="478"/>
      <pc:docMkLst>
        <pc:docMk/>
      </pc:docMkLst>
      <pc:sldChg chg="delSp mod delAnim">
        <pc:chgData name="Tanya Moseley" userId="062bd00b-fa35-4add-80a6-de83404a079f" providerId="ADAL" clId="{DABED195-9A7A-457F-B559-23F344BE234E}" dt="2024-10-13T23:22:19.814" v="0" actId="478"/>
        <pc:sldMkLst>
          <pc:docMk/>
          <pc:sldMk cId="1076931953" sldId="257"/>
        </pc:sldMkLst>
        <pc:picChg chg="del">
          <ac:chgData name="Tanya Moseley" userId="062bd00b-fa35-4add-80a6-de83404a079f" providerId="ADAL" clId="{DABED195-9A7A-457F-B559-23F344BE234E}" dt="2024-10-13T23:22:19.814" v="0" actId="478"/>
          <ac:picMkLst>
            <pc:docMk/>
            <pc:sldMk cId="1076931953" sldId="257"/>
            <ac:picMk id="7" creationId="{C3CDF285-14B6-C8E3-068A-5D2090ACC861}"/>
          </ac:picMkLst>
        </pc:picChg>
      </pc:sldChg>
      <pc:sldChg chg="delSp mod delAnim">
        <pc:chgData name="Tanya Moseley" userId="062bd00b-fa35-4add-80a6-de83404a079f" providerId="ADAL" clId="{DABED195-9A7A-457F-B559-23F344BE234E}" dt="2024-10-13T23:22:25.060" v="2" actId="478"/>
        <pc:sldMkLst>
          <pc:docMk/>
          <pc:sldMk cId="146668747" sldId="258"/>
        </pc:sldMkLst>
        <pc:picChg chg="del">
          <ac:chgData name="Tanya Moseley" userId="062bd00b-fa35-4add-80a6-de83404a079f" providerId="ADAL" clId="{DABED195-9A7A-457F-B559-23F344BE234E}" dt="2024-10-13T23:22:25.060" v="2" actId="478"/>
          <ac:picMkLst>
            <pc:docMk/>
            <pc:sldMk cId="146668747" sldId="258"/>
            <ac:picMk id="5" creationId="{45D42C7A-F91B-8A3F-A83A-AF64B5EBE9BD}"/>
          </ac:picMkLst>
        </pc:picChg>
      </pc:sldChg>
      <pc:sldChg chg="delSp mod delAnim">
        <pc:chgData name="Tanya Moseley" userId="062bd00b-fa35-4add-80a6-de83404a079f" providerId="ADAL" clId="{DABED195-9A7A-457F-B559-23F344BE234E}" dt="2024-10-13T23:22:22.753" v="1" actId="478"/>
        <pc:sldMkLst>
          <pc:docMk/>
          <pc:sldMk cId="163295079" sldId="259"/>
        </pc:sldMkLst>
        <pc:picChg chg="del">
          <ac:chgData name="Tanya Moseley" userId="062bd00b-fa35-4add-80a6-de83404a079f" providerId="ADAL" clId="{DABED195-9A7A-457F-B559-23F344BE234E}" dt="2024-10-13T23:22:22.753" v="1" actId="478"/>
          <ac:picMkLst>
            <pc:docMk/>
            <pc:sldMk cId="163295079" sldId="259"/>
            <ac:picMk id="5" creationId="{C054FEE3-FAAA-420F-A7A8-8B948564BB04}"/>
          </ac:picMkLst>
        </pc:picChg>
      </pc:sldChg>
      <pc:sldChg chg="delSp mod delAnim">
        <pc:chgData name="Tanya Moseley" userId="062bd00b-fa35-4add-80a6-de83404a079f" providerId="ADAL" clId="{DABED195-9A7A-457F-B559-23F344BE234E}" dt="2024-10-13T23:22:28.246" v="3" actId="478"/>
        <pc:sldMkLst>
          <pc:docMk/>
          <pc:sldMk cId="3451695049" sldId="260"/>
        </pc:sldMkLst>
        <pc:picChg chg="del">
          <ac:chgData name="Tanya Moseley" userId="062bd00b-fa35-4add-80a6-de83404a079f" providerId="ADAL" clId="{DABED195-9A7A-457F-B559-23F344BE234E}" dt="2024-10-13T23:22:28.246" v="3" actId="478"/>
          <ac:picMkLst>
            <pc:docMk/>
            <pc:sldMk cId="3451695049" sldId="260"/>
            <ac:picMk id="5" creationId="{5D54916E-D1DD-CCCA-453D-F6D2F1379EBE}"/>
          </ac:picMkLst>
        </pc:picChg>
      </pc:sldChg>
      <pc:sldChg chg="delSp mod delAnim">
        <pc:chgData name="Tanya Moseley" userId="062bd00b-fa35-4add-80a6-de83404a079f" providerId="ADAL" clId="{DABED195-9A7A-457F-B559-23F344BE234E}" dt="2024-10-13T23:22:31.606" v="4" actId="478"/>
        <pc:sldMkLst>
          <pc:docMk/>
          <pc:sldMk cId="1497535217" sldId="261"/>
        </pc:sldMkLst>
        <pc:picChg chg="del">
          <ac:chgData name="Tanya Moseley" userId="062bd00b-fa35-4add-80a6-de83404a079f" providerId="ADAL" clId="{DABED195-9A7A-457F-B559-23F344BE234E}" dt="2024-10-13T23:22:31.606" v="4" actId="478"/>
          <ac:picMkLst>
            <pc:docMk/>
            <pc:sldMk cId="1497535217" sldId="261"/>
            <ac:picMk id="4" creationId="{BA2DEDAB-A840-08A2-49C0-6A4F56DE15EE}"/>
          </ac:picMkLst>
        </pc:picChg>
      </pc:sldChg>
      <pc:sldChg chg="delSp mod delAnim">
        <pc:chgData name="Tanya Moseley" userId="062bd00b-fa35-4add-80a6-de83404a079f" providerId="ADAL" clId="{DABED195-9A7A-457F-B559-23F344BE234E}" dt="2024-10-13T23:22:37.520" v="5" actId="478"/>
        <pc:sldMkLst>
          <pc:docMk/>
          <pc:sldMk cId="2703915700" sldId="262"/>
        </pc:sldMkLst>
        <pc:picChg chg="del">
          <ac:chgData name="Tanya Moseley" userId="062bd00b-fa35-4add-80a6-de83404a079f" providerId="ADAL" clId="{DABED195-9A7A-457F-B559-23F344BE234E}" dt="2024-10-13T23:22:37.520" v="5" actId="478"/>
          <ac:picMkLst>
            <pc:docMk/>
            <pc:sldMk cId="2703915700" sldId="262"/>
            <ac:picMk id="4" creationId="{A9B1508B-B817-0323-BCED-4DDC5C8EDBD2}"/>
          </ac:picMkLst>
        </pc:picChg>
      </pc:sldChg>
      <pc:sldChg chg="delSp mod delAnim">
        <pc:chgData name="Tanya Moseley" userId="062bd00b-fa35-4add-80a6-de83404a079f" providerId="ADAL" clId="{DABED195-9A7A-457F-B559-23F344BE234E}" dt="2024-10-13T23:22:40.055" v="6" actId="478"/>
        <pc:sldMkLst>
          <pc:docMk/>
          <pc:sldMk cId="1569129902" sldId="263"/>
        </pc:sldMkLst>
        <pc:picChg chg="del">
          <ac:chgData name="Tanya Moseley" userId="062bd00b-fa35-4add-80a6-de83404a079f" providerId="ADAL" clId="{DABED195-9A7A-457F-B559-23F344BE234E}" dt="2024-10-13T23:22:40.055" v="6" actId="478"/>
          <ac:picMkLst>
            <pc:docMk/>
            <pc:sldMk cId="1569129902" sldId="263"/>
            <ac:picMk id="8" creationId="{CF3C9599-674B-6AEB-1E11-52C199EE4509}"/>
          </ac:picMkLst>
        </pc:picChg>
      </pc:sldChg>
      <pc:sldChg chg="delSp mod delAnim">
        <pc:chgData name="Tanya Moseley" userId="062bd00b-fa35-4add-80a6-de83404a079f" providerId="ADAL" clId="{DABED195-9A7A-457F-B559-23F344BE234E}" dt="2024-10-13T23:22:42.654" v="7" actId="478"/>
        <pc:sldMkLst>
          <pc:docMk/>
          <pc:sldMk cId="2605591470" sldId="265"/>
        </pc:sldMkLst>
        <pc:picChg chg="del">
          <ac:chgData name="Tanya Moseley" userId="062bd00b-fa35-4add-80a6-de83404a079f" providerId="ADAL" clId="{DABED195-9A7A-457F-B559-23F344BE234E}" dt="2024-10-13T23:22:42.654" v="7" actId="478"/>
          <ac:picMkLst>
            <pc:docMk/>
            <pc:sldMk cId="2605591470" sldId="265"/>
            <ac:picMk id="6" creationId="{77E85E73-A425-3D00-D2DA-816B1D416C8C}"/>
          </ac:picMkLst>
        </pc:picChg>
      </pc:sldChg>
      <pc:sldChg chg="delSp mod delAnim">
        <pc:chgData name="Tanya Moseley" userId="062bd00b-fa35-4add-80a6-de83404a079f" providerId="ADAL" clId="{DABED195-9A7A-457F-B559-23F344BE234E}" dt="2024-10-13T23:22:44.827" v="8" actId="478"/>
        <pc:sldMkLst>
          <pc:docMk/>
          <pc:sldMk cId="27952179" sldId="266"/>
        </pc:sldMkLst>
        <pc:picChg chg="del">
          <ac:chgData name="Tanya Moseley" userId="062bd00b-fa35-4add-80a6-de83404a079f" providerId="ADAL" clId="{DABED195-9A7A-457F-B559-23F344BE234E}" dt="2024-10-13T23:22:44.827" v="8" actId="478"/>
          <ac:picMkLst>
            <pc:docMk/>
            <pc:sldMk cId="27952179" sldId="266"/>
            <ac:picMk id="4" creationId="{022ED01B-AB37-B20C-873D-1498E13C3C43}"/>
          </ac:picMkLst>
        </pc:picChg>
      </pc:sldChg>
      <pc:sldChg chg="delSp mod delAnim">
        <pc:chgData name="Tanya Moseley" userId="062bd00b-fa35-4add-80a6-de83404a079f" providerId="ADAL" clId="{DABED195-9A7A-457F-B559-23F344BE234E}" dt="2024-10-13T23:22:49.784" v="9" actId="478"/>
        <pc:sldMkLst>
          <pc:docMk/>
          <pc:sldMk cId="2501915358" sldId="267"/>
        </pc:sldMkLst>
        <pc:picChg chg="del">
          <ac:chgData name="Tanya Moseley" userId="062bd00b-fa35-4add-80a6-de83404a079f" providerId="ADAL" clId="{DABED195-9A7A-457F-B559-23F344BE234E}" dt="2024-10-13T23:22:49.784" v="9" actId="478"/>
          <ac:picMkLst>
            <pc:docMk/>
            <pc:sldMk cId="2501915358" sldId="267"/>
            <ac:picMk id="4" creationId="{969E0694-6CE4-8AF7-8253-C94CC4EA62C7}"/>
          </ac:picMkLst>
        </pc:picChg>
      </pc:sldChg>
      <pc:sldChg chg="delSp mod delAnim">
        <pc:chgData name="Tanya Moseley" userId="062bd00b-fa35-4add-80a6-de83404a079f" providerId="ADAL" clId="{DABED195-9A7A-457F-B559-23F344BE234E}" dt="2024-10-13T23:22:52.159" v="10" actId="478"/>
        <pc:sldMkLst>
          <pc:docMk/>
          <pc:sldMk cId="3770096219" sldId="268"/>
        </pc:sldMkLst>
        <pc:picChg chg="del">
          <ac:chgData name="Tanya Moseley" userId="062bd00b-fa35-4add-80a6-de83404a079f" providerId="ADAL" clId="{DABED195-9A7A-457F-B559-23F344BE234E}" dt="2024-10-13T23:22:52.159" v="10" actId="478"/>
          <ac:picMkLst>
            <pc:docMk/>
            <pc:sldMk cId="3770096219" sldId="268"/>
            <ac:picMk id="4" creationId="{312B826A-351E-23CF-E1E1-E882343D7CCA}"/>
          </ac:picMkLst>
        </pc:picChg>
      </pc:sldChg>
      <pc:sldChg chg="delSp mod delAnim">
        <pc:chgData name="Tanya Moseley" userId="062bd00b-fa35-4add-80a6-de83404a079f" providerId="ADAL" clId="{DABED195-9A7A-457F-B559-23F344BE234E}" dt="2024-10-13T23:22:54.726" v="11" actId="478"/>
        <pc:sldMkLst>
          <pc:docMk/>
          <pc:sldMk cId="840447566" sldId="269"/>
        </pc:sldMkLst>
        <pc:picChg chg="del">
          <ac:chgData name="Tanya Moseley" userId="062bd00b-fa35-4add-80a6-de83404a079f" providerId="ADAL" clId="{DABED195-9A7A-457F-B559-23F344BE234E}" dt="2024-10-13T23:22:54.726" v="11" actId="478"/>
          <ac:picMkLst>
            <pc:docMk/>
            <pc:sldMk cId="840447566" sldId="269"/>
            <ac:picMk id="4" creationId="{BFF87CAA-1F3B-A799-6E4A-E0184BBEF44E}"/>
          </ac:picMkLst>
        </pc:picChg>
      </pc:sldChg>
      <pc:sldChg chg="delSp mod delAnim">
        <pc:chgData name="Tanya Moseley" userId="062bd00b-fa35-4add-80a6-de83404a079f" providerId="ADAL" clId="{DABED195-9A7A-457F-B559-23F344BE234E}" dt="2024-10-13T23:22:58.254" v="12" actId="478"/>
        <pc:sldMkLst>
          <pc:docMk/>
          <pc:sldMk cId="2330675542" sldId="270"/>
        </pc:sldMkLst>
        <pc:picChg chg="del">
          <ac:chgData name="Tanya Moseley" userId="062bd00b-fa35-4add-80a6-de83404a079f" providerId="ADAL" clId="{DABED195-9A7A-457F-B559-23F344BE234E}" dt="2024-10-13T23:22:58.254" v="12" actId="478"/>
          <ac:picMkLst>
            <pc:docMk/>
            <pc:sldMk cId="2330675542" sldId="270"/>
            <ac:picMk id="7" creationId="{D27DDACE-EA47-A0A2-6209-4D0F4C9F0B59}"/>
          </ac:picMkLst>
        </pc:picChg>
      </pc:sldChg>
      <pc:sldChg chg="delSp mod delAnim">
        <pc:chgData name="Tanya Moseley" userId="062bd00b-fa35-4add-80a6-de83404a079f" providerId="ADAL" clId="{DABED195-9A7A-457F-B559-23F344BE234E}" dt="2024-10-13T23:23:00.598" v="13" actId="478"/>
        <pc:sldMkLst>
          <pc:docMk/>
          <pc:sldMk cId="3926185647" sldId="271"/>
        </pc:sldMkLst>
        <pc:picChg chg="del">
          <ac:chgData name="Tanya Moseley" userId="062bd00b-fa35-4add-80a6-de83404a079f" providerId="ADAL" clId="{DABED195-9A7A-457F-B559-23F344BE234E}" dt="2024-10-13T23:23:00.598" v="13" actId="478"/>
          <ac:picMkLst>
            <pc:docMk/>
            <pc:sldMk cId="3926185647" sldId="271"/>
            <ac:picMk id="7" creationId="{455E8105-1E13-023D-2954-A476937FF75C}"/>
          </ac:picMkLst>
        </pc:picChg>
      </pc:sldChg>
      <pc:sldChg chg="delSp mod delAnim">
        <pc:chgData name="Tanya Moseley" userId="062bd00b-fa35-4add-80a6-de83404a079f" providerId="ADAL" clId="{DABED195-9A7A-457F-B559-23F344BE234E}" dt="2024-10-13T23:23:05.526" v="14" actId="478"/>
        <pc:sldMkLst>
          <pc:docMk/>
          <pc:sldMk cId="3724075353" sldId="272"/>
        </pc:sldMkLst>
        <pc:picChg chg="del">
          <ac:chgData name="Tanya Moseley" userId="062bd00b-fa35-4add-80a6-de83404a079f" providerId="ADAL" clId="{DABED195-9A7A-457F-B559-23F344BE234E}" dt="2024-10-13T23:23:05.526" v="14" actId="478"/>
          <ac:picMkLst>
            <pc:docMk/>
            <pc:sldMk cId="3724075353" sldId="272"/>
            <ac:picMk id="5" creationId="{B3F45809-8074-8088-B6B3-A0026E811550}"/>
          </ac:picMkLst>
        </pc:picChg>
      </pc:sldChg>
      <pc:sldChg chg="delSp mod delAnim">
        <pc:chgData name="Tanya Moseley" userId="062bd00b-fa35-4add-80a6-de83404a079f" providerId="ADAL" clId="{DABED195-9A7A-457F-B559-23F344BE234E}" dt="2024-10-13T23:23:08.219" v="15" actId="478"/>
        <pc:sldMkLst>
          <pc:docMk/>
          <pc:sldMk cId="1359104612" sldId="273"/>
        </pc:sldMkLst>
        <pc:picChg chg="del">
          <ac:chgData name="Tanya Moseley" userId="062bd00b-fa35-4add-80a6-de83404a079f" providerId="ADAL" clId="{DABED195-9A7A-457F-B559-23F344BE234E}" dt="2024-10-13T23:23:08.219" v="15" actId="478"/>
          <ac:picMkLst>
            <pc:docMk/>
            <pc:sldMk cId="1359104612" sldId="273"/>
            <ac:picMk id="10" creationId="{50E5C634-AB5A-28EF-DBBB-46F4B6FACB0D}"/>
          </ac:picMkLst>
        </pc:picChg>
      </pc:sldChg>
      <pc:sldChg chg="delSp mod delAnim">
        <pc:chgData name="Tanya Moseley" userId="062bd00b-fa35-4add-80a6-de83404a079f" providerId="ADAL" clId="{DABED195-9A7A-457F-B559-23F344BE234E}" dt="2024-10-13T23:23:10.979" v="16" actId="478"/>
        <pc:sldMkLst>
          <pc:docMk/>
          <pc:sldMk cId="890876974" sldId="274"/>
        </pc:sldMkLst>
        <pc:picChg chg="del">
          <ac:chgData name="Tanya Moseley" userId="062bd00b-fa35-4add-80a6-de83404a079f" providerId="ADAL" clId="{DABED195-9A7A-457F-B559-23F344BE234E}" dt="2024-10-13T23:23:10.979" v="16" actId="478"/>
          <ac:picMkLst>
            <pc:docMk/>
            <pc:sldMk cId="890876974" sldId="274"/>
            <ac:picMk id="7" creationId="{287CA0FD-62A7-DF89-98A3-8C5A214E1C05}"/>
          </ac:picMkLst>
        </pc:picChg>
      </pc:sldChg>
      <pc:sldChg chg="delSp mod delAnim">
        <pc:chgData name="Tanya Moseley" userId="062bd00b-fa35-4add-80a6-de83404a079f" providerId="ADAL" clId="{DABED195-9A7A-457F-B559-23F344BE234E}" dt="2024-10-13T23:23:14.114" v="17" actId="478"/>
        <pc:sldMkLst>
          <pc:docMk/>
          <pc:sldMk cId="3002590598" sldId="275"/>
        </pc:sldMkLst>
        <pc:picChg chg="del">
          <ac:chgData name="Tanya Moseley" userId="062bd00b-fa35-4add-80a6-de83404a079f" providerId="ADAL" clId="{DABED195-9A7A-457F-B559-23F344BE234E}" dt="2024-10-13T23:23:14.114" v="17" actId="478"/>
          <ac:picMkLst>
            <pc:docMk/>
            <pc:sldMk cId="3002590598" sldId="275"/>
            <ac:picMk id="8" creationId="{26C7C692-B3F3-906F-44CE-06BEE0820946}"/>
          </ac:picMkLst>
        </pc:picChg>
      </pc:sldChg>
      <pc:sldChg chg="delSp mod delAnim">
        <pc:chgData name="Tanya Moseley" userId="062bd00b-fa35-4add-80a6-de83404a079f" providerId="ADAL" clId="{DABED195-9A7A-457F-B559-23F344BE234E}" dt="2024-10-13T23:23:17.043" v="18" actId="478"/>
        <pc:sldMkLst>
          <pc:docMk/>
          <pc:sldMk cId="4005702471" sldId="276"/>
        </pc:sldMkLst>
        <pc:picChg chg="del">
          <ac:chgData name="Tanya Moseley" userId="062bd00b-fa35-4add-80a6-de83404a079f" providerId="ADAL" clId="{DABED195-9A7A-457F-B559-23F344BE234E}" dt="2024-10-13T23:23:17.043" v="18" actId="478"/>
          <ac:picMkLst>
            <pc:docMk/>
            <pc:sldMk cId="4005702471" sldId="276"/>
            <ac:picMk id="7" creationId="{6ABE6FA7-6CEF-C08F-66FF-3DE96E755075}"/>
          </ac:picMkLst>
        </pc:picChg>
      </pc:sldChg>
      <pc:sldChg chg="delSp mod delAnim">
        <pc:chgData name="Tanya Moseley" userId="062bd00b-fa35-4add-80a6-de83404a079f" providerId="ADAL" clId="{DABED195-9A7A-457F-B559-23F344BE234E}" dt="2024-10-13T23:23:21.213" v="19" actId="478"/>
        <pc:sldMkLst>
          <pc:docMk/>
          <pc:sldMk cId="3493996841" sldId="277"/>
        </pc:sldMkLst>
        <pc:picChg chg="del">
          <ac:chgData name="Tanya Moseley" userId="062bd00b-fa35-4add-80a6-de83404a079f" providerId="ADAL" clId="{DABED195-9A7A-457F-B559-23F344BE234E}" dt="2024-10-13T23:23:21.213" v="19" actId="478"/>
          <ac:picMkLst>
            <pc:docMk/>
            <pc:sldMk cId="3493996841" sldId="277"/>
            <ac:picMk id="8" creationId="{8F7A3DD5-FEA1-3EE7-2F89-CA08945D5002}"/>
          </ac:picMkLst>
        </pc:picChg>
      </pc:sldChg>
      <pc:sldChg chg="delSp mod delAnim">
        <pc:chgData name="Tanya Moseley" userId="062bd00b-fa35-4add-80a6-de83404a079f" providerId="ADAL" clId="{DABED195-9A7A-457F-B559-23F344BE234E}" dt="2024-10-13T23:23:23.795" v="20" actId="478"/>
        <pc:sldMkLst>
          <pc:docMk/>
          <pc:sldMk cId="2596010063" sldId="278"/>
        </pc:sldMkLst>
        <pc:picChg chg="del">
          <ac:chgData name="Tanya Moseley" userId="062bd00b-fa35-4add-80a6-de83404a079f" providerId="ADAL" clId="{DABED195-9A7A-457F-B559-23F344BE234E}" dt="2024-10-13T23:23:23.795" v="20" actId="478"/>
          <ac:picMkLst>
            <pc:docMk/>
            <pc:sldMk cId="2596010063" sldId="278"/>
            <ac:picMk id="5" creationId="{C8F57043-4BDC-9731-652C-A80B99AA0581}"/>
          </ac:picMkLst>
        </pc:picChg>
      </pc:sldChg>
      <pc:sldChg chg="delSp mod delAnim">
        <pc:chgData name="Tanya Moseley" userId="062bd00b-fa35-4add-80a6-de83404a079f" providerId="ADAL" clId="{DABED195-9A7A-457F-B559-23F344BE234E}" dt="2024-10-13T23:23:26.354" v="21" actId="478"/>
        <pc:sldMkLst>
          <pc:docMk/>
          <pc:sldMk cId="694132672" sldId="279"/>
        </pc:sldMkLst>
        <pc:picChg chg="del">
          <ac:chgData name="Tanya Moseley" userId="062bd00b-fa35-4add-80a6-de83404a079f" providerId="ADAL" clId="{DABED195-9A7A-457F-B559-23F344BE234E}" dt="2024-10-13T23:23:26.354" v="21" actId="478"/>
          <ac:picMkLst>
            <pc:docMk/>
            <pc:sldMk cId="694132672" sldId="279"/>
            <ac:picMk id="5" creationId="{DF3D7B22-95EA-6E96-94D2-46ED05B3E8F3}"/>
          </ac:picMkLst>
        </pc:picChg>
      </pc:sldChg>
      <pc:sldChg chg="delSp mod delAnim">
        <pc:chgData name="Tanya Moseley" userId="062bd00b-fa35-4add-80a6-de83404a079f" providerId="ADAL" clId="{DABED195-9A7A-457F-B559-23F344BE234E}" dt="2024-10-13T23:23:29.015" v="22" actId="478"/>
        <pc:sldMkLst>
          <pc:docMk/>
          <pc:sldMk cId="2620368928" sldId="280"/>
        </pc:sldMkLst>
        <pc:picChg chg="del">
          <ac:chgData name="Tanya Moseley" userId="062bd00b-fa35-4add-80a6-de83404a079f" providerId="ADAL" clId="{DABED195-9A7A-457F-B559-23F344BE234E}" dt="2024-10-13T23:23:29.015" v="22" actId="478"/>
          <ac:picMkLst>
            <pc:docMk/>
            <pc:sldMk cId="2620368928" sldId="280"/>
            <ac:picMk id="5" creationId="{A1E57FEA-BDEC-ACC4-05B1-D2A15E68FC9F}"/>
          </ac:picMkLst>
        </pc:picChg>
      </pc:sldChg>
      <pc:sldChg chg="delSp mod delAnim">
        <pc:chgData name="Tanya Moseley" userId="062bd00b-fa35-4add-80a6-de83404a079f" providerId="ADAL" clId="{DABED195-9A7A-457F-B559-23F344BE234E}" dt="2024-10-13T23:23:51.427" v="29" actId="478"/>
        <pc:sldMkLst>
          <pc:docMk/>
          <pc:sldMk cId="2506821259" sldId="281"/>
        </pc:sldMkLst>
        <pc:picChg chg="del">
          <ac:chgData name="Tanya Moseley" userId="062bd00b-fa35-4add-80a6-de83404a079f" providerId="ADAL" clId="{DABED195-9A7A-457F-B559-23F344BE234E}" dt="2024-10-13T23:23:51.427" v="29" actId="478"/>
          <ac:picMkLst>
            <pc:docMk/>
            <pc:sldMk cId="2506821259" sldId="281"/>
            <ac:picMk id="6" creationId="{CD6B44E3-A4BB-9636-8B58-266D43234EDE}"/>
          </ac:picMkLst>
        </pc:picChg>
      </pc:sldChg>
      <pc:sldChg chg="delSp mod delAnim">
        <pc:chgData name="Tanya Moseley" userId="062bd00b-fa35-4add-80a6-de83404a079f" providerId="ADAL" clId="{DABED195-9A7A-457F-B559-23F344BE234E}" dt="2024-10-13T23:23:36.454" v="24" actId="478"/>
        <pc:sldMkLst>
          <pc:docMk/>
          <pc:sldMk cId="376450415" sldId="301"/>
        </pc:sldMkLst>
        <pc:picChg chg="del">
          <ac:chgData name="Tanya Moseley" userId="062bd00b-fa35-4add-80a6-de83404a079f" providerId="ADAL" clId="{DABED195-9A7A-457F-B559-23F344BE234E}" dt="2024-10-13T23:23:36.454" v="24" actId="478"/>
          <ac:picMkLst>
            <pc:docMk/>
            <pc:sldMk cId="376450415" sldId="301"/>
            <ac:picMk id="4" creationId="{B4D797B5-63AD-8CD9-7809-3F3128FA6CF8}"/>
          </ac:picMkLst>
        </pc:picChg>
      </pc:sldChg>
      <pc:sldChg chg="delSp mod delAnim">
        <pc:chgData name="Tanya Moseley" userId="062bd00b-fa35-4add-80a6-de83404a079f" providerId="ADAL" clId="{DABED195-9A7A-457F-B559-23F344BE234E}" dt="2024-10-13T23:23:33.816" v="23" actId="478"/>
        <pc:sldMkLst>
          <pc:docMk/>
          <pc:sldMk cId="2736625210" sldId="307"/>
        </pc:sldMkLst>
        <pc:picChg chg="del">
          <ac:chgData name="Tanya Moseley" userId="062bd00b-fa35-4add-80a6-de83404a079f" providerId="ADAL" clId="{DABED195-9A7A-457F-B559-23F344BE234E}" dt="2024-10-13T23:23:33.816" v="23" actId="478"/>
          <ac:picMkLst>
            <pc:docMk/>
            <pc:sldMk cId="2736625210" sldId="307"/>
            <ac:picMk id="4" creationId="{D697B9DD-A3DD-552C-3A1C-46347B595E50}"/>
          </ac:picMkLst>
        </pc:picChg>
      </pc:sldChg>
      <pc:sldChg chg="delSp mod delAnim">
        <pc:chgData name="Tanya Moseley" userId="062bd00b-fa35-4add-80a6-de83404a079f" providerId="ADAL" clId="{DABED195-9A7A-457F-B559-23F344BE234E}" dt="2024-10-13T23:23:39.375" v="25" actId="478"/>
        <pc:sldMkLst>
          <pc:docMk/>
          <pc:sldMk cId="867326091" sldId="313"/>
        </pc:sldMkLst>
        <pc:picChg chg="del">
          <ac:chgData name="Tanya Moseley" userId="062bd00b-fa35-4add-80a6-de83404a079f" providerId="ADAL" clId="{DABED195-9A7A-457F-B559-23F344BE234E}" dt="2024-10-13T23:23:39.375" v="25" actId="478"/>
          <ac:picMkLst>
            <pc:docMk/>
            <pc:sldMk cId="867326091" sldId="313"/>
            <ac:picMk id="4" creationId="{F824A65E-E7B6-15C3-82DD-59DA58240A5B}"/>
          </ac:picMkLst>
        </pc:picChg>
      </pc:sldChg>
      <pc:sldChg chg="delSp mod delAnim">
        <pc:chgData name="Tanya Moseley" userId="062bd00b-fa35-4add-80a6-de83404a079f" providerId="ADAL" clId="{DABED195-9A7A-457F-B559-23F344BE234E}" dt="2024-10-13T23:23:42.501" v="26" actId="478"/>
        <pc:sldMkLst>
          <pc:docMk/>
          <pc:sldMk cId="317974888" sldId="314"/>
        </pc:sldMkLst>
        <pc:picChg chg="del">
          <ac:chgData name="Tanya Moseley" userId="062bd00b-fa35-4add-80a6-de83404a079f" providerId="ADAL" clId="{DABED195-9A7A-457F-B559-23F344BE234E}" dt="2024-10-13T23:23:42.501" v="26" actId="478"/>
          <ac:picMkLst>
            <pc:docMk/>
            <pc:sldMk cId="317974888" sldId="314"/>
            <ac:picMk id="4" creationId="{D3CD12B5-5BCF-0253-B05A-901B35CEF9CC}"/>
          </ac:picMkLst>
        </pc:picChg>
      </pc:sldChg>
      <pc:sldChg chg="delSp mod delAnim">
        <pc:chgData name="Tanya Moseley" userId="062bd00b-fa35-4add-80a6-de83404a079f" providerId="ADAL" clId="{DABED195-9A7A-457F-B559-23F344BE234E}" dt="2024-10-13T23:23:45.301" v="27" actId="478"/>
        <pc:sldMkLst>
          <pc:docMk/>
          <pc:sldMk cId="3311669615" sldId="315"/>
        </pc:sldMkLst>
        <pc:picChg chg="del">
          <ac:chgData name="Tanya Moseley" userId="062bd00b-fa35-4add-80a6-de83404a079f" providerId="ADAL" clId="{DABED195-9A7A-457F-B559-23F344BE234E}" dt="2024-10-13T23:23:45.301" v="27" actId="478"/>
          <ac:picMkLst>
            <pc:docMk/>
            <pc:sldMk cId="3311669615" sldId="315"/>
            <ac:picMk id="4" creationId="{9D4D38C9-5A73-D321-5C4F-6DE025EFEDCE}"/>
          </ac:picMkLst>
        </pc:picChg>
      </pc:sldChg>
      <pc:sldChg chg="delSp mod delAnim">
        <pc:chgData name="Tanya Moseley" userId="062bd00b-fa35-4add-80a6-de83404a079f" providerId="ADAL" clId="{DABED195-9A7A-457F-B559-23F344BE234E}" dt="2024-10-13T23:23:49.082" v="28" actId="478"/>
        <pc:sldMkLst>
          <pc:docMk/>
          <pc:sldMk cId="154505763" sldId="316"/>
        </pc:sldMkLst>
        <pc:picChg chg="del">
          <ac:chgData name="Tanya Moseley" userId="062bd00b-fa35-4add-80a6-de83404a079f" providerId="ADAL" clId="{DABED195-9A7A-457F-B559-23F344BE234E}" dt="2024-10-13T23:23:49.082" v="28" actId="478"/>
          <ac:picMkLst>
            <pc:docMk/>
            <pc:sldMk cId="154505763" sldId="316"/>
            <ac:picMk id="4" creationId="{25E308BE-5C4F-FE72-21ED-72B584E9CF09}"/>
          </ac:picMkLst>
        </pc:picChg>
      </pc:sldChg>
      <pc:sldChg chg="delSp mod delAnim">
        <pc:chgData name="Tanya Moseley" userId="062bd00b-fa35-4add-80a6-de83404a079f" providerId="ADAL" clId="{DABED195-9A7A-457F-B559-23F344BE234E}" dt="2024-10-13T23:23:53.947" v="30" actId="478"/>
        <pc:sldMkLst>
          <pc:docMk/>
          <pc:sldMk cId="1522043934" sldId="317"/>
        </pc:sldMkLst>
        <pc:picChg chg="del">
          <ac:chgData name="Tanya Moseley" userId="062bd00b-fa35-4add-80a6-de83404a079f" providerId="ADAL" clId="{DABED195-9A7A-457F-B559-23F344BE234E}" dt="2024-10-13T23:23:53.947" v="30" actId="478"/>
          <ac:picMkLst>
            <pc:docMk/>
            <pc:sldMk cId="1522043934" sldId="317"/>
            <ac:picMk id="5" creationId="{03CA7074-F2CE-F041-C1C7-5942DD25E492}"/>
          </ac:picMkLst>
        </pc:picChg>
      </pc:sldChg>
      <pc:sldChg chg="delSp mod delAnim">
        <pc:chgData name="Tanya Moseley" userId="062bd00b-fa35-4add-80a6-de83404a079f" providerId="ADAL" clId="{DABED195-9A7A-457F-B559-23F344BE234E}" dt="2024-10-13T23:23:56.813" v="31" actId="478"/>
        <pc:sldMkLst>
          <pc:docMk/>
          <pc:sldMk cId="2665289155" sldId="318"/>
        </pc:sldMkLst>
        <pc:picChg chg="del">
          <ac:chgData name="Tanya Moseley" userId="062bd00b-fa35-4add-80a6-de83404a079f" providerId="ADAL" clId="{DABED195-9A7A-457F-B559-23F344BE234E}" dt="2024-10-13T23:23:56.813" v="31" actId="478"/>
          <ac:picMkLst>
            <pc:docMk/>
            <pc:sldMk cId="2665289155" sldId="318"/>
            <ac:picMk id="5" creationId="{978571DA-5F1C-2164-F00D-E5EC58C848CA}"/>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A1D15D0-8C6D-4C07-8222-1F529B34C969}" type="datetimeFigureOut">
              <a:rPr lang="en-US" smtClean="0"/>
              <a:t>10/13/2024</a:t>
            </a:fld>
            <a:endParaRPr lang="en-US"/>
          </a:p>
        </p:txBody>
      </p:sp>
      <p:sp>
        <p:nvSpPr>
          <p:cNvPr id="5" name="Footer Placeholder 4"/>
          <p:cNvSpPr>
            <a:spLocks noGrp="1"/>
          </p:cNvSpPr>
          <p:nvPr>
            <p:ph type="ftr" sz="quarter" idx="11"/>
          </p:nvPr>
        </p:nvSpPr>
        <p:spPr>
          <a:xfrm>
            <a:off x="5332412" y="5883275"/>
            <a:ext cx="4324044" cy="365125"/>
          </a:xfrm>
        </p:spPr>
        <p:txBody>
          <a:bodyPr/>
          <a:lstStyle/>
          <a:p>
            <a:endParaRPr lang="en-US"/>
          </a:p>
        </p:txBody>
      </p:sp>
      <p:sp>
        <p:nvSpPr>
          <p:cNvPr id="6" name="Slide Number Placeholder 5"/>
          <p:cNvSpPr>
            <a:spLocks noGrp="1"/>
          </p:cNvSpPr>
          <p:nvPr>
            <p:ph type="sldNum" sz="quarter" idx="12"/>
          </p:nvPr>
        </p:nvSpPr>
        <p:spPr/>
        <p:txBody>
          <a:bodyPr/>
          <a:lstStyle/>
          <a:p>
            <a:fld id="{C4D6BD27-7063-46DE-B238-459A74F170A8}" type="slidenum">
              <a:rPr lang="en-US" smtClean="0"/>
              <a:t>‹#›</a:t>
            </a:fld>
            <a:endParaRPr lang="en-US"/>
          </a:p>
        </p:txBody>
      </p:sp>
    </p:spTree>
    <p:extLst>
      <p:ext uri="{BB962C8B-B14F-4D97-AF65-F5344CB8AC3E}">
        <p14:creationId xmlns:p14="http://schemas.microsoft.com/office/powerpoint/2010/main" val="56156590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A1D15D0-8C6D-4C07-8222-1F529B34C969}" type="datetimeFigureOut">
              <a:rPr lang="en-US" smtClean="0"/>
              <a:t>10/13/2024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D6BD27-7063-46DE-B238-459A74F170A8}" type="slidenum">
              <a:rPr lang="en-US" smtClean="0"/>
              <a:t>‹#›</a:t>
            </a:fld>
            <a:endParaRPr lang="en-US"/>
          </a:p>
        </p:txBody>
      </p:sp>
    </p:spTree>
    <p:extLst>
      <p:ext uri="{BB962C8B-B14F-4D97-AF65-F5344CB8AC3E}">
        <p14:creationId xmlns:p14="http://schemas.microsoft.com/office/powerpoint/2010/main" val="272980560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A1D15D0-8C6D-4C07-8222-1F529B34C969}" type="datetimeFigureOut">
              <a:rPr lang="en-US" smtClean="0"/>
              <a:t>10/13/2024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D6BD27-7063-46DE-B238-459A74F170A8}" type="slidenum">
              <a:rPr lang="en-US" smtClean="0"/>
              <a:t>‹#›</a:t>
            </a:fld>
            <a:endParaRPr lang="en-US"/>
          </a:p>
        </p:txBody>
      </p:sp>
    </p:spTree>
    <p:extLst>
      <p:ext uri="{BB962C8B-B14F-4D97-AF65-F5344CB8AC3E}">
        <p14:creationId xmlns:p14="http://schemas.microsoft.com/office/powerpoint/2010/main" val="228585950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A1D15D0-8C6D-4C07-8222-1F529B34C969}" type="datetimeFigureOut">
              <a:rPr lang="en-US" smtClean="0"/>
              <a:t>10/13/2024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D6BD27-7063-46DE-B238-459A74F170A8}" type="slidenum">
              <a:rPr lang="en-US" smtClean="0"/>
              <a:t>‹#›</a:t>
            </a:fld>
            <a:endParaRPr lang="en-US"/>
          </a:p>
        </p:txBody>
      </p:sp>
    </p:spTree>
    <p:extLst>
      <p:ext uri="{BB962C8B-B14F-4D97-AF65-F5344CB8AC3E}">
        <p14:creationId xmlns:p14="http://schemas.microsoft.com/office/powerpoint/2010/main" val="31325768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A1D15D0-8C6D-4C07-8222-1F529B34C969}" type="datetimeFigureOut">
              <a:rPr lang="en-US" smtClean="0"/>
              <a:t>10/13/2024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D6BD27-7063-46DE-B238-459A74F170A8}" type="slidenum">
              <a:rPr lang="en-US" smtClean="0"/>
              <a:t>‹#›</a:t>
            </a:fld>
            <a:endParaRPr lang="en-US"/>
          </a:p>
        </p:txBody>
      </p:sp>
    </p:spTree>
    <p:extLst>
      <p:ext uri="{BB962C8B-B14F-4D97-AF65-F5344CB8AC3E}">
        <p14:creationId xmlns:p14="http://schemas.microsoft.com/office/powerpoint/2010/main" val="157231021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A1D15D0-8C6D-4C07-8222-1F529B34C969}" type="datetimeFigureOut">
              <a:rPr lang="en-US" smtClean="0"/>
              <a:t>10/13/2024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D6BD27-7063-46DE-B238-459A74F170A8}" type="slidenum">
              <a:rPr lang="en-US" smtClean="0"/>
              <a:t>‹#›</a:t>
            </a:fld>
            <a:endParaRPr lang="en-US"/>
          </a:p>
        </p:txBody>
      </p:sp>
    </p:spTree>
    <p:extLst>
      <p:ext uri="{BB962C8B-B14F-4D97-AF65-F5344CB8AC3E}">
        <p14:creationId xmlns:p14="http://schemas.microsoft.com/office/powerpoint/2010/main" val="184386483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A1D15D0-8C6D-4C07-8222-1F529B34C969}" type="datetimeFigureOut">
              <a:rPr lang="en-US" smtClean="0"/>
              <a:t>10/13/2024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D6BD27-7063-46DE-B238-459A74F170A8}" type="slidenum">
              <a:rPr lang="en-US" smtClean="0"/>
              <a:t>‹#›</a:t>
            </a:fld>
            <a:endParaRPr lang="en-US"/>
          </a:p>
        </p:txBody>
      </p:sp>
    </p:spTree>
    <p:extLst>
      <p:ext uri="{BB962C8B-B14F-4D97-AF65-F5344CB8AC3E}">
        <p14:creationId xmlns:p14="http://schemas.microsoft.com/office/powerpoint/2010/main" val="316166161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A1D15D0-8C6D-4C07-8222-1F529B34C969}" type="datetimeFigureOut">
              <a:rPr lang="en-US" smtClean="0"/>
              <a:t>10/13/2024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D6BD27-7063-46DE-B238-459A74F170A8}" type="slidenum">
              <a:rPr lang="en-US" smtClean="0"/>
              <a:t>‹#›</a:t>
            </a:fld>
            <a:endParaRPr lang="en-US"/>
          </a:p>
        </p:txBody>
      </p:sp>
    </p:spTree>
    <p:extLst>
      <p:ext uri="{BB962C8B-B14F-4D97-AF65-F5344CB8AC3E}">
        <p14:creationId xmlns:p14="http://schemas.microsoft.com/office/powerpoint/2010/main" val="16553935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A1D15D0-8C6D-4C07-8222-1F529B34C969}" type="datetimeFigureOut">
              <a:rPr lang="en-US" smtClean="0"/>
              <a:t>10/13/2024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D6BD27-7063-46DE-B238-459A74F170A8}" type="slidenum">
              <a:rPr lang="en-US" smtClean="0"/>
              <a:t>‹#›</a:t>
            </a:fld>
            <a:endParaRPr lang="en-US"/>
          </a:p>
        </p:txBody>
      </p:sp>
    </p:spTree>
    <p:extLst>
      <p:ext uri="{BB962C8B-B14F-4D97-AF65-F5344CB8AC3E}">
        <p14:creationId xmlns:p14="http://schemas.microsoft.com/office/powerpoint/2010/main" val="314202499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A1D15D0-8C6D-4C07-8222-1F529B34C969}" type="datetimeFigureOut">
              <a:rPr lang="en-US" smtClean="0"/>
              <a:t>10/13/2024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951856" y="5867131"/>
            <a:ext cx="551167" cy="365125"/>
          </a:xfrm>
        </p:spPr>
        <p:txBody>
          <a:bodyPr/>
          <a:lstStyle/>
          <a:p>
            <a:fld id="{C4D6BD27-7063-46DE-B238-459A74F170A8}" type="slidenum">
              <a:rPr lang="en-US" smtClean="0"/>
              <a:t>‹#›</a:t>
            </a:fld>
            <a:endParaRPr lang="en-US"/>
          </a:p>
        </p:txBody>
      </p:sp>
    </p:spTree>
    <p:extLst>
      <p:ext uri="{BB962C8B-B14F-4D97-AF65-F5344CB8AC3E}">
        <p14:creationId xmlns:p14="http://schemas.microsoft.com/office/powerpoint/2010/main" val="31608708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A1D15D0-8C6D-4C07-8222-1F529B34C969}" type="datetimeFigureOut">
              <a:rPr lang="en-US" smtClean="0"/>
              <a:t>10/13/2024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D6BD27-7063-46DE-B238-459A74F170A8}" type="slidenum">
              <a:rPr lang="en-US" smtClean="0"/>
              <a:t>‹#›</a:t>
            </a:fld>
            <a:endParaRPr lang="en-US"/>
          </a:p>
        </p:txBody>
      </p:sp>
    </p:spTree>
    <p:extLst>
      <p:ext uri="{BB962C8B-B14F-4D97-AF65-F5344CB8AC3E}">
        <p14:creationId xmlns:p14="http://schemas.microsoft.com/office/powerpoint/2010/main" val="65867240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A1D15D0-8C6D-4C07-8222-1F529B34C969}" type="datetimeFigureOut">
              <a:rPr lang="en-US" smtClean="0"/>
              <a:t>10/13/2024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D6BD27-7063-46DE-B238-459A74F170A8}" type="slidenum">
              <a:rPr lang="en-US" smtClean="0"/>
              <a:t>‹#›</a:t>
            </a:fld>
            <a:endParaRPr lang="en-US"/>
          </a:p>
        </p:txBody>
      </p:sp>
    </p:spTree>
    <p:extLst>
      <p:ext uri="{BB962C8B-B14F-4D97-AF65-F5344CB8AC3E}">
        <p14:creationId xmlns:p14="http://schemas.microsoft.com/office/powerpoint/2010/main" val="148266544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A1D15D0-8C6D-4C07-8222-1F529B34C969}" type="datetimeFigureOut">
              <a:rPr lang="en-US" smtClean="0"/>
              <a:t>10/13/2024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4D6BD27-7063-46DE-B238-459A74F170A8}" type="slidenum">
              <a:rPr lang="en-US" smtClean="0"/>
              <a:t>‹#›</a:t>
            </a:fld>
            <a:endParaRPr lang="en-US"/>
          </a:p>
        </p:txBody>
      </p:sp>
    </p:spTree>
    <p:extLst>
      <p:ext uri="{BB962C8B-B14F-4D97-AF65-F5344CB8AC3E}">
        <p14:creationId xmlns:p14="http://schemas.microsoft.com/office/powerpoint/2010/main" val="25297709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A1D15D0-8C6D-4C07-8222-1F529B34C969}" type="datetimeFigureOut">
              <a:rPr lang="en-US" smtClean="0"/>
              <a:t>10/13/2024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4D6BD27-7063-46DE-B238-459A74F170A8}" type="slidenum">
              <a:rPr lang="en-US" smtClean="0"/>
              <a:t>‹#›</a:t>
            </a:fld>
            <a:endParaRPr lang="en-US"/>
          </a:p>
        </p:txBody>
      </p:sp>
    </p:spTree>
    <p:extLst>
      <p:ext uri="{BB962C8B-B14F-4D97-AF65-F5344CB8AC3E}">
        <p14:creationId xmlns:p14="http://schemas.microsoft.com/office/powerpoint/2010/main" val="13549060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1D15D0-8C6D-4C07-8222-1F529B34C969}" type="datetimeFigureOut">
              <a:rPr lang="en-US" smtClean="0"/>
              <a:t>10/13/2024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4D6BD27-7063-46DE-B238-459A74F170A8}" type="slidenum">
              <a:rPr lang="en-US" smtClean="0"/>
              <a:t>‹#›</a:t>
            </a:fld>
            <a:endParaRPr lang="en-US"/>
          </a:p>
        </p:txBody>
      </p:sp>
    </p:spTree>
    <p:extLst>
      <p:ext uri="{BB962C8B-B14F-4D97-AF65-F5344CB8AC3E}">
        <p14:creationId xmlns:p14="http://schemas.microsoft.com/office/powerpoint/2010/main" val="8762934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A1D15D0-8C6D-4C07-8222-1F529B34C969}" type="datetimeFigureOut">
              <a:rPr lang="en-US" smtClean="0"/>
              <a:t>10/13/2024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D6BD27-7063-46DE-B238-459A74F170A8}" type="slidenum">
              <a:rPr lang="en-US" smtClean="0"/>
              <a:t>‹#›</a:t>
            </a:fld>
            <a:endParaRPr lang="en-US"/>
          </a:p>
        </p:txBody>
      </p:sp>
    </p:spTree>
    <p:extLst>
      <p:ext uri="{BB962C8B-B14F-4D97-AF65-F5344CB8AC3E}">
        <p14:creationId xmlns:p14="http://schemas.microsoft.com/office/powerpoint/2010/main" val="275043962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A1D15D0-8C6D-4C07-8222-1F529B34C969}" type="datetimeFigureOut">
              <a:rPr lang="en-US" smtClean="0"/>
              <a:t>10/13/2024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D6BD27-7063-46DE-B238-459A74F170A8}" type="slidenum">
              <a:rPr lang="en-US" smtClean="0"/>
              <a:t>‹#›</a:t>
            </a:fld>
            <a:endParaRPr lang="en-US"/>
          </a:p>
        </p:txBody>
      </p:sp>
    </p:spTree>
    <p:extLst>
      <p:ext uri="{BB962C8B-B14F-4D97-AF65-F5344CB8AC3E}">
        <p14:creationId xmlns:p14="http://schemas.microsoft.com/office/powerpoint/2010/main" val="222522413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AA1D15D0-8C6D-4C07-8222-1F529B34C969}" type="datetimeFigureOut">
              <a:rPr lang="en-US" smtClean="0"/>
              <a:t>10/13/2024</a:t>
            </a:fld>
            <a:endParaRPr lang="en-US"/>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C4D6BD27-7063-46DE-B238-459A74F170A8}" type="slidenum">
              <a:rPr lang="en-US" smtClean="0"/>
              <a:t>‹#›</a:t>
            </a:fld>
            <a:endParaRPr lang="en-US"/>
          </a:p>
        </p:txBody>
      </p:sp>
    </p:spTree>
    <p:extLst>
      <p:ext uri="{BB962C8B-B14F-4D97-AF65-F5344CB8AC3E}">
        <p14:creationId xmlns:p14="http://schemas.microsoft.com/office/powerpoint/2010/main" val="5411759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pngall.com/scholarship-png/" TargetMode="External"/><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hyperlink" Target="https://arkansasgopwing.blogspot.com/2020/11/the-self-identity-scam.html"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5.xml"/><Relationship Id="rId4" Type="http://schemas.openxmlformats.org/officeDocument/2006/relationships/hyperlink" Target="mailto:Kathleen.Richards@stjohns.k12.fl.us" TargetMode="External"/></Relationships>
</file>

<file path=ppt/slides/_rels/slide25.xml.rels><?xml version="1.0" encoding="UTF-8" standalone="yes"?>
<Relationships xmlns="http://schemas.openxmlformats.org/package/2006/relationships"><Relationship Id="rId2" Type="http://schemas.openxmlformats.org/officeDocument/2006/relationships/hyperlink" Target="mailto:Kathleen.Richards@stjohns.k12.fl.us"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mailto:Kathleen.Richards@stjohns.k12.fl.us"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hyperlink" Target="mailto:Kathleen.Richards@stjohns.k12.fl.us"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hyperlink" Target="https://www.pngall.com/scholarship-png/" TargetMode="External"/><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mailto:Firstname.lastname@gmail.com"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1D82B-D097-1B68-34DE-93623FEDB3FD}"/>
              </a:ext>
            </a:extLst>
          </p:cNvPr>
          <p:cNvSpPr>
            <a:spLocks noGrp="1"/>
          </p:cNvSpPr>
          <p:nvPr>
            <p:ph type="ctrTitle"/>
          </p:nvPr>
        </p:nvSpPr>
        <p:spPr>
          <a:xfrm>
            <a:off x="1041992" y="871870"/>
            <a:ext cx="10461032" cy="4028164"/>
          </a:xfrm>
        </p:spPr>
        <p:txBody>
          <a:bodyPr>
            <a:noAutofit/>
          </a:bodyPr>
          <a:lstStyle/>
          <a:p>
            <a:r>
              <a:rPr lang="en-US" sz="11500" dirty="0">
                <a:latin typeface="Alasassy Caps" panose="020F0502020204030204" pitchFamily="2" charset="0"/>
              </a:rPr>
              <a:t>Scholarships &amp; </a:t>
            </a:r>
            <a:br>
              <a:rPr lang="en-US" sz="11500" dirty="0">
                <a:latin typeface="Alasassy Caps" panose="020F0502020204030204" pitchFamily="2" charset="0"/>
              </a:rPr>
            </a:br>
            <a:r>
              <a:rPr lang="en-US" sz="11500" dirty="0">
                <a:latin typeface="Alasassy Caps" panose="020F0502020204030204" pitchFamily="2" charset="0"/>
              </a:rPr>
              <a:t>Bright Futures</a:t>
            </a:r>
          </a:p>
        </p:txBody>
      </p:sp>
      <p:sp>
        <p:nvSpPr>
          <p:cNvPr id="3" name="Subtitle 2">
            <a:extLst>
              <a:ext uri="{FF2B5EF4-FFF2-40B4-BE49-F238E27FC236}">
                <a16:creationId xmlns:a16="http://schemas.microsoft.com/office/drawing/2014/main" id="{7B4F3669-C683-DBBB-C8F3-639CA3DF42BD}"/>
              </a:ext>
            </a:extLst>
          </p:cNvPr>
          <p:cNvSpPr>
            <a:spLocks noGrp="1"/>
          </p:cNvSpPr>
          <p:nvPr>
            <p:ph type="subTitle" idx="1"/>
          </p:nvPr>
        </p:nvSpPr>
        <p:spPr>
          <a:xfrm>
            <a:off x="4641451" y="4900034"/>
            <a:ext cx="6987645" cy="1388534"/>
          </a:xfrm>
        </p:spPr>
        <p:txBody>
          <a:bodyPr/>
          <a:lstStyle/>
          <a:p>
            <a:r>
              <a:rPr lang="en-US" dirty="0">
                <a:latin typeface="Biome Light" panose="020B0502040204020203" pitchFamily="34" charset="0"/>
                <a:cs typeface="Biome Light" panose="020B0502040204020203" pitchFamily="34" charset="0"/>
              </a:rPr>
              <a:t>Presented by Kaitlyn Jordan</a:t>
            </a:r>
          </a:p>
          <a:p>
            <a:r>
              <a:rPr lang="en-US" dirty="0">
                <a:latin typeface="Biome Light" panose="020B0502040204020203" pitchFamily="34" charset="0"/>
                <a:cs typeface="Biome Light" panose="020B0502040204020203" pitchFamily="34" charset="0"/>
              </a:rPr>
              <a:t>BTHS School Counselor</a:t>
            </a:r>
          </a:p>
        </p:txBody>
      </p:sp>
      <p:pic>
        <p:nvPicPr>
          <p:cNvPr id="4" name="Picture 3" descr="A graduation cap on top of a stack of money&#10;&#10;Description automatically generated">
            <a:extLst>
              <a:ext uri="{FF2B5EF4-FFF2-40B4-BE49-F238E27FC236}">
                <a16:creationId xmlns:a16="http://schemas.microsoft.com/office/drawing/2014/main" id="{C3BD0CEA-845A-F498-E75D-134D558D3557}"/>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97147" y="3880933"/>
            <a:ext cx="4370377" cy="3004634"/>
          </a:xfrm>
          <a:prstGeom prst="rect">
            <a:avLst/>
          </a:prstGeom>
        </p:spPr>
      </p:pic>
    </p:spTree>
    <p:extLst>
      <p:ext uri="{BB962C8B-B14F-4D97-AF65-F5344CB8AC3E}">
        <p14:creationId xmlns:p14="http://schemas.microsoft.com/office/powerpoint/2010/main" val="1076931953"/>
      </p:ext>
    </p:extLst>
  </p:cSld>
  <p:clrMapOvr>
    <a:masterClrMapping/>
  </p:clrMapOvr>
  <mc:AlternateContent xmlns:mc="http://schemas.openxmlformats.org/markup-compatibility/2006" xmlns:p14="http://schemas.microsoft.com/office/powerpoint/2010/main">
    <mc:Choice Requires="p14">
      <p:transition p14:dur="0" advClick="0" advTm="14000"/>
    </mc:Choice>
    <mc:Fallback xmlns="">
      <p:transition advClick="0" advTm="14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AE832-528F-1A4E-A216-A3C5FD18B41C}"/>
              </a:ext>
            </a:extLst>
          </p:cNvPr>
          <p:cNvSpPr>
            <a:spLocks noGrp="1"/>
          </p:cNvSpPr>
          <p:nvPr>
            <p:ph type="title"/>
          </p:nvPr>
        </p:nvSpPr>
        <p:spPr>
          <a:xfrm>
            <a:off x="1484311" y="143838"/>
            <a:ext cx="10018713" cy="2294561"/>
          </a:xfrm>
        </p:spPr>
        <p:txBody>
          <a:bodyPr>
            <a:noAutofit/>
          </a:bodyPr>
          <a:lstStyle/>
          <a:p>
            <a:r>
              <a:rPr lang="en-US" sz="5400" dirty="0">
                <a:latin typeface="Alasassy Caps" pitchFamily="2" charset="0"/>
              </a:rPr>
              <a:t>Bartram Trail PTO </a:t>
            </a:r>
            <a:br>
              <a:rPr lang="en-US" sz="5400" dirty="0">
                <a:latin typeface="Alasassy Caps" pitchFamily="2" charset="0"/>
              </a:rPr>
            </a:br>
            <a:r>
              <a:rPr lang="en-US" sz="5400" dirty="0">
                <a:latin typeface="Alasassy Caps" pitchFamily="2" charset="0"/>
              </a:rPr>
              <a:t>&amp; </a:t>
            </a:r>
            <a:br>
              <a:rPr lang="en-US" sz="5400" dirty="0">
                <a:latin typeface="Alasassy Caps" pitchFamily="2" charset="0"/>
              </a:rPr>
            </a:br>
            <a:r>
              <a:rPr lang="en-US" sz="5400" dirty="0">
                <a:latin typeface="Alasassy Caps" pitchFamily="2" charset="0"/>
              </a:rPr>
              <a:t>Athletic Boosters Club</a:t>
            </a:r>
          </a:p>
        </p:txBody>
      </p:sp>
      <p:sp>
        <p:nvSpPr>
          <p:cNvPr id="3" name="Content Placeholder 2">
            <a:extLst>
              <a:ext uri="{FF2B5EF4-FFF2-40B4-BE49-F238E27FC236}">
                <a16:creationId xmlns:a16="http://schemas.microsoft.com/office/drawing/2014/main" id="{7E16F1F4-15D1-AD7E-B64C-9D8B7DEC06BB}"/>
              </a:ext>
            </a:extLst>
          </p:cNvPr>
          <p:cNvSpPr>
            <a:spLocks noGrp="1"/>
          </p:cNvSpPr>
          <p:nvPr>
            <p:ph idx="1"/>
          </p:nvPr>
        </p:nvSpPr>
        <p:spPr/>
        <p:txBody>
          <a:bodyPr>
            <a:normAutofit fontScale="92500" lnSpcReduction="10000"/>
          </a:bodyPr>
          <a:lstStyle/>
          <a:p>
            <a:r>
              <a:rPr lang="en-US" sz="3200" dirty="0">
                <a:latin typeface="Biome Light" panose="020B0303030204020804" pitchFamily="34" charset="0"/>
                <a:cs typeface="Biome Light" panose="020B0303030204020804" pitchFamily="34" charset="0"/>
              </a:rPr>
              <a:t>For the last several years the BTHS PTO and the BTHS Athletic Boosters Club have offered scholarships solely to </a:t>
            </a:r>
            <a:r>
              <a:rPr lang="en-US" sz="3200" dirty="0">
                <a:solidFill>
                  <a:srgbClr val="0070C0"/>
                </a:solidFill>
                <a:latin typeface="Biome Light" panose="020B0303030204020804" pitchFamily="34" charset="0"/>
                <a:cs typeface="Biome Light" panose="020B0303030204020804" pitchFamily="34" charset="0"/>
              </a:rPr>
              <a:t>Bartram Trail Seniors!</a:t>
            </a:r>
            <a:endParaRPr lang="en-US" dirty="0">
              <a:solidFill>
                <a:srgbClr val="0070C0"/>
              </a:solidFill>
              <a:latin typeface="Biome Light" panose="020B0303030204020804" pitchFamily="34" charset="0"/>
              <a:cs typeface="Biome Light" panose="020B0303030204020804" pitchFamily="34" charset="0"/>
            </a:endParaRPr>
          </a:p>
          <a:p>
            <a:r>
              <a:rPr lang="en-US" dirty="0">
                <a:latin typeface="Biome Light" panose="020B0303030204020804" pitchFamily="34" charset="0"/>
                <a:cs typeface="Biome Light" panose="020B0303030204020804" pitchFamily="34" charset="0"/>
              </a:rPr>
              <a:t>This information is usually on the April Scholarship page.</a:t>
            </a:r>
          </a:p>
          <a:p>
            <a:endParaRPr lang="en-US" dirty="0">
              <a:latin typeface="Biome Light" panose="020B0303030204020804" pitchFamily="34" charset="0"/>
              <a:cs typeface="Biome Light" panose="020B0303030204020804" pitchFamily="34" charset="0"/>
            </a:endParaRPr>
          </a:p>
          <a:p>
            <a:r>
              <a:rPr lang="en-US" dirty="0">
                <a:latin typeface="Biome Light" panose="020B0303030204020804" pitchFamily="34" charset="0"/>
                <a:cs typeface="Biome Light" panose="020B0303030204020804" pitchFamily="34" charset="0"/>
              </a:rPr>
              <a:t>There are other scholarships that are only for St. Johns County Students. Keep an eye out for those!</a:t>
            </a:r>
          </a:p>
        </p:txBody>
      </p:sp>
    </p:spTree>
    <p:extLst>
      <p:ext uri="{BB962C8B-B14F-4D97-AF65-F5344CB8AC3E}">
        <p14:creationId xmlns:p14="http://schemas.microsoft.com/office/powerpoint/2010/main" val="2501915358"/>
      </p:ext>
    </p:extLst>
  </p:cSld>
  <p:clrMapOvr>
    <a:masterClrMapping/>
  </p:clrMapOvr>
  <mc:AlternateContent xmlns:mc="http://schemas.openxmlformats.org/markup-compatibility/2006" xmlns:p14="http://schemas.microsoft.com/office/powerpoint/2010/main">
    <mc:Choice Requires="p14">
      <p:transition p14:dur="0" advClick="0" advTm="26000"/>
    </mc:Choice>
    <mc:Fallback xmlns="">
      <p:transition advClick="0" advTm="26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019AE-DC23-22C1-9233-2188FFC0C4D6}"/>
              </a:ext>
            </a:extLst>
          </p:cNvPr>
          <p:cNvSpPr>
            <a:spLocks noGrp="1"/>
          </p:cNvSpPr>
          <p:nvPr>
            <p:ph type="title"/>
          </p:nvPr>
        </p:nvSpPr>
        <p:spPr/>
        <p:txBody>
          <a:bodyPr>
            <a:normAutofit/>
          </a:bodyPr>
          <a:lstStyle/>
          <a:p>
            <a:r>
              <a:rPr lang="en-US" sz="8800" dirty="0">
                <a:latin typeface="Alasassy Caps" pitchFamily="2" charset="0"/>
              </a:rPr>
              <a:t>Reminder!</a:t>
            </a:r>
          </a:p>
        </p:txBody>
      </p:sp>
      <p:sp>
        <p:nvSpPr>
          <p:cNvPr id="3" name="Content Placeholder 2">
            <a:extLst>
              <a:ext uri="{FF2B5EF4-FFF2-40B4-BE49-F238E27FC236}">
                <a16:creationId xmlns:a16="http://schemas.microsoft.com/office/drawing/2014/main" id="{DB378643-8B39-8638-CD3E-953F08FB1F61}"/>
              </a:ext>
            </a:extLst>
          </p:cNvPr>
          <p:cNvSpPr>
            <a:spLocks noGrp="1"/>
          </p:cNvSpPr>
          <p:nvPr>
            <p:ph idx="1"/>
          </p:nvPr>
        </p:nvSpPr>
        <p:spPr/>
        <p:txBody>
          <a:bodyPr>
            <a:normAutofit/>
          </a:bodyPr>
          <a:lstStyle/>
          <a:p>
            <a:pPr marL="0" indent="0" algn="ctr">
              <a:buNone/>
            </a:pPr>
            <a:r>
              <a:rPr lang="en-US" sz="3200" dirty="0">
                <a:latin typeface="Biome Light" panose="020B0303030204020804" pitchFamily="34" charset="0"/>
                <a:cs typeface="Biome Light" panose="020B0303030204020804" pitchFamily="34" charset="0"/>
              </a:rPr>
              <a:t>Seniors should be checking the monthly scholarship pages on the BTHS School Counseling Website frequently.</a:t>
            </a:r>
          </a:p>
        </p:txBody>
      </p:sp>
    </p:spTree>
    <p:extLst>
      <p:ext uri="{BB962C8B-B14F-4D97-AF65-F5344CB8AC3E}">
        <p14:creationId xmlns:p14="http://schemas.microsoft.com/office/powerpoint/2010/main" val="3770096219"/>
      </p:ext>
    </p:extLst>
  </p:cSld>
  <p:clrMapOvr>
    <a:masterClrMapping/>
  </p:clrMapOvr>
  <mc:AlternateContent xmlns:mc="http://schemas.openxmlformats.org/markup-compatibility/2006" xmlns:p14="http://schemas.microsoft.com/office/powerpoint/2010/main">
    <mc:Choice Requires="p14">
      <p:transition p14:dur="0" advClick="0" advTm="16000"/>
    </mc:Choice>
    <mc:Fallback xmlns="">
      <p:transition advClick="0" advTm="16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87A56-7F4A-234E-7782-70A93D401940}"/>
              </a:ext>
            </a:extLst>
          </p:cNvPr>
          <p:cNvSpPr>
            <a:spLocks noGrp="1"/>
          </p:cNvSpPr>
          <p:nvPr>
            <p:ph type="title"/>
          </p:nvPr>
        </p:nvSpPr>
        <p:spPr>
          <a:xfrm>
            <a:off x="1484311" y="0"/>
            <a:ext cx="10018713" cy="2438399"/>
          </a:xfrm>
        </p:spPr>
        <p:txBody>
          <a:bodyPr>
            <a:normAutofit/>
          </a:bodyPr>
          <a:lstStyle/>
          <a:p>
            <a:r>
              <a:rPr lang="en-US" sz="7200" dirty="0">
                <a:latin typeface="Alasassy Caps" pitchFamily="2" charset="0"/>
              </a:rPr>
              <a:t>Hobbies and Interests can </a:t>
            </a:r>
            <a:br>
              <a:rPr lang="en-US" sz="7200" dirty="0">
                <a:latin typeface="Alasassy Caps" pitchFamily="2" charset="0"/>
              </a:rPr>
            </a:br>
            <a:r>
              <a:rPr lang="en-US" sz="7200" dirty="0">
                <a:latin typeface="Alasassy Caps" pitchFamily="2" charset="0"/>
              </a:rPr>
              <a:t>help pay for college!</a:t>
            </a:r>
          </a:p>
        </p:txBody>
      </p:sp>
      <p:sp>
        <p:nvSpPr>
          <p:cNvPr id="3" name="Content Placeholder 2">
            <a:extLst>
              <a:ext uri="{FF2B5EF4-FFF2-40B4-BE49-F238E27FC236}">
                <a16:creationId xmlns:a16="http://schemas.microsoft.com/office/drawing/2014/main" id="{0635EF2E-4169-2637-B0F1-D77BF48C865D}"/>
              </a:ext>
            </a:extLst>
          </p:cNvPr>
          <p:cNvSpPr>
            <a:spLocks noGrp="1"/>
          </p:cNvSpPr>
          <p:nvPr>
            <p:ph idx="1"/>
          </p:nvPr>
        </p:nvSpPr>
        <p:spPr/>
        <p:txBody>
          <a:bodyPr/>
          <a:lstStyle/>
          <a:p>
            <a:pPr marL="0" indent="0" algn="ctr">
              <a:buNone/>
            </a:pPr>
            <a:r>
              <a:rPr lang="en-US" dirty="0">
                <a:latin typeface="Biome Light" panose="020B0303030204020804" pitchFamily="34" charset="0"/>
                <a:cs typeface="Biome Light" panose="020B0303030204020804" pitchFamily="34" charset="0"/>
              </a:rPr>
              <a:t>Students may not think their hobbies and interests could help pay for college… but they should! </a:t>
            </a:r>
          </a:p>
          <a:p>
            <a:pPr marL="0" indent="0" algn="ctr">
              <a:buNone/>
            </a:pPr>
            <a:endParaRPr lang="en-US" dirty="0">
              <a:latin typeface="Biome Light" panose="020B0303030204020804" pitchFamily="34" charset="0"/>
              <a:cs typeface="Biome Light" panose="020B0303030204020804" pitchFamily="34" charset="0"/>
            </a:endParaRPr>
          </a:p>
          <a:p>
            <a:pPr marL="0" indent="0" algn="ctr">
              <a:buNone/>
            </a:pPr>
            <a:r>
              <a:rPr lang="en-US" dirty="0">
                <a:latin typeface="Biome Light" panose="020B0303030204020804" pitchFamily="34" charset="0"/>
                <a:cs typeface="Biome Light" panose="020B0303030204020804" pitchFamily="34" charset="0"/>
              </a:rPr>
              <a:t>There are THOUSANDS of scholarships for things other than academics and athletics.</a:t>
            </a:r>
          </a:p>
        </p:txBody>
      </p:sp>
    </p:spTree>
    <p:extLst>
      <p:ext uri="{BB962C8B-B14F-4D97-AF65-F5344CB8AC3E}">
        <p14:creationId xmlns:p14="http://schemas.microsoft.com/office/powerpoint/2010/main" val="840447566"/>
      </p:ext>
    </p:extLst>
  </p:cSld>
  <p:clrMapOvr>
    <a:masterClrMapping/>
  </p:clrMapOvr>
  <mc:AlternateContent xmlns:mc="http://schemas.openxmlformats.org/markup-compatibility/2006" xmlns:p14="http://schemas.microsoft.com/office/powerpoint/2010/main">
    <mc:Choice Requires="p14">
      <p:transition p14:dur="0" advClick="0" advTm="18000"/>
    </mc:Choice>
    <mc:Fallback xmlns="">
      <p:transition advClick="0" advTm="18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1F82F-F70D-701B-9022-49BAAD7731A5}"/>
              </a:ext>
            </a:extLst>
          </p:cNvPr>
          <p:cNvSpPr>
            <a:spLocks noGrp="1"/>
          </p:cNvSpPr>
          <p:nvPr>
            <p:ph type="title"/>
          </p:nvPr>
        </p:nvSpPr>
        <p:spPr/>
        <p:txBody>
          <a:bodyPr>
            <a:normAutofit fontScale="90000"/>
          </a:bodyPr>
          <a:lstStyle/>
          <a:p>
            <a:r>
              <a:rPr lang="en-US" sz="6000" dirty="0">
                <a:latin typeface="Alasassy Caps" pitchFamily="2" charset="0"/>
              </a:rPr>
              <a:t>There are college scholarships out there for everyone!</a:t>
            </a:r>
          </a:p>
        </p:txBody>
      </p:sp>
      <p:sp>
        <p:nvSpPr>
          <p:cNvPr id="3" name="Content Placeholder 2">
            <a:extLst>
              <a:ext uri="{FF2B5EF4-FFF2-40B4-BE49-F238E27FC236}">
                <a16:creationId xmlns:a16="http://schemas.microsoft.com/office/drawing/2014/main" id="{E39E6892-AF61-78A5-DBA9-D2E2DEAD4CD0}"/>
              </a:ext>
            </a:extLst>
          </p:cNvPr>
          <p:cNvSpPr>
            <a:spLocks noGrp="1"/>
          </p:cNvSpPr>
          <p:nvPr>
            <p:ph sz="half" idx="1"/>
          </p:nvPr>
        </p:nvSpPr>
        <p:spPr/>
        <p:txBody>
          <a:bodyPr>
            <a:normAutofit fontScale="92500"/>
          </a:bodyPr>
          <a:lstStyle/>
          <a:p>
            <a:r>
              <a:rPr lang="en-US" dirty="0">
                <a:latin typeface="Biome Light" panose="020B0303030204020804" pitchFamily="34" charset="0"/>
                <a:cs typeface="Biome Light" panose="020B0303030204020804" pitchFamily="34" charset="0"/>
              </a:rPr>
              <a:t>Left-handed students</a:t>
            </a:r>
          </a:p>
          <a:p>
            <a:r>
              <a:rPr lang="en-US" dirty="0">
                <a:latin typeface="Biome Light" panose="020B0303030204020804" pitchFamily="34" charset="0"/>
                <a:cs typeface="Biome Light" panose="020B0303030204020804" pitchFamily="34" charset="0"/>
              </a:rPr>
              <a:t>Zombie Apocalypse Scholarship</a:t>
            </a:r>
          </a:p>
          <a:p>
            <a:r>
              <a:rPr lang="en-US" dirty="0">
                <a:latin typeface="Biome Light" panose="020B0303030204020804" pitchFamily="34" charset="0"/>
                <a:cs typeface="Biome Light" panose="020B0303030204020804" pitchFamily="34" charset="0"/>
              </a:rPr>
              <a:t>Make Me Laugh Scholarship</a:t>
            </a:r>
          </a:p>
          <a:p>
            <a:r>
              <a:rPr lang="en-US" dirty="0">
                <a:latin typeface="Biome Light" panose="020B0303030204020804" pitchFamily="34" charset="0"/>
                <a:cs typeface="Biome Light" panose="020B0303030204020804" pitchFamily="34" charset="0"/>
              </a:rPr>
              <a:t>High school students who donate blood</a:t>
            </a:r>
          </a:p>
          <a:p>
            <a:r>
              <a:rPr lang="en-US" dirty="0">
                <a:latin typeface="Biome Light" panose="020B0303030204020804" pitchFamily="34" charset="0"/>
                <a:cs typeface="Biome Light" panose="020B0303030204020804" pitchFamily="34" charset="0"/>
              </a:rPr>
              <a:t>Reading</a:t>
            </a:r>
          </a:p>
          <a:p>
            <a:r>
              <a:rPr lang="en-US" dirty="0">
                <a:latin typeface="Biome Light" panose="020B0303030204020804" pitchFamily="34" charset="0"/>
                <a:cs typeface="Biome Light" panose="020B0303030204020804" pitchFamily="34" charset="0"/>
              </a:rPr>
              <a:t>Surfing</a:t>
            </a:r>
          </a:p>
          <a:p>
            <a:r>
              <a:rPr lang="en-US" dirty="0">
                <a:latin typeface="Biome Light" panose="020B0303030204020804" pitchFamily="34" charset="0"/>
                <a:cs typeface="Biome Light" panose="020B0303030204020804" pitchFamily="34" charset="0"/>
              </a:rPr>
              <a:t>Gaming</a:t>
            </a:r>
          </a:p>
          <a:p>
            <a:r>
              <a:rPr lang="en-US" dirty="0">
                <a:latin typeface="Biome Light" panose="020B0303030204020804" pitchFamily="34" charset="0"/>
                <a:cs typeface="Biome Light" panose="020B0303030204020804" pitchFamily="34" charset="0"/>
              </a:rPr>
              <a:t>Animal Lovers</a:t>
            </a:r>
          </a:p>
        </p:txBody>
      </p:sp>
      <p:sp>
        <p:nvSpPr>
          <p:cNvPr id="4" name="Content Placeholder 3">
            <a:extLst>
              <a:ext uri="{FF2B5EF4-FFF2-40B4-BE49-F238E27FC236}">
                <a16:creationId xmlns:a16="http://schemas.microsoft.com/office/drawing/2014/main" id="{7E5B1BE7-EC26-C549-DCE5-9A0CF5F019FC}"/>
              </a:ext>
            </a:extLst>
          </p:cNvPr>
          <p:cNvSpPr>
            <a:spLocks noGrp="1"/>
          </p:cNvSpPr>
          <p:nvPr>
            <p:ph sz="half" idx="2"/>
          </p:nvPr>
        </p:nvSpPr>
        <p:spPr/>
        <p:txBody>
          <a:bodyPr>
            <a:normAutofit fontScale="92500"/>
          </a:bodyPr>
          <a:lstStyle/>
          <a:p>
            <a:r>
              <a:rPr lang="en-US" dirty="0">
                <a:latin typeface="Biome Light" panose="020B0303030204020804" pitchFamily="34" charset="0"/>
                <a:cs typeface="Biome Light" panose="020B0303030204020804" pitchFamily="34" charset="0"/>
              </a:rPr>
              <a:t>Book worms</a:t>
            </a:r>
          </a:p>
          <a:p>
            <a:r>
              <a:rPr lang="en-US" dirty="0">
                <a:latin typeface="Biome Light" panose="020B0303030204020804" pitchFamily="34" charset="0"/>
                <a:cs typeface="Biome Light" panose="020B0303030204020804" pitchFamily="34" charset="0"/>
              </a:rPr>
              <a:t>Music/Theatre/Dance</a:t>
            </a:r>
          </a:p>
          <a:p>
            <a:r>
              <a:rPr lang="en-US" dirty="0">
                <a:latin typeface="Biome Light" panose="020B0303030204020804" pitchFamily="34" charset="0"/>
                <a:cs typeface="Biome Light" panose="020B0303030204020804" pitchFamily="34" charset="0"/>
              </a:rPr>
              <a:t>Religious Scholarships</a:t>
            </a:r>
          </a:p>
          <a:p>
            <a:r>
              <a:rPr lang="en-US" dirty="0">
                <a:latin typeface="Biome Light" panose="020B0303030204020804" pitchFamily="34" charset="0"/>
                <a:cs typeface="Biome Light" panose="020B0303030204020804" pitchFamily="34" charset="0"/>
              </a:rPr>
              <a:t>Cancer Survivors</a:t>
            </a:r>
          </a:p>
          <a:p>
            <a:r>
              <a:rPr lang="en-US" dirty="0">
                <a:latin typeface="Biome Light" panose="020B0303030204020804" pitchFamily="34" charset="0"/>
                <a:cs typeface="Biome Light" panose="020B0303030204020804" pitchFamily="34" charset="0"/>
              </a:rPr>
              <a:t>First in Family</a:t>
            </a:r>
          </a:p>
          <a:p>
            <a:r>
              <a:rPr lang="en-US" dirty="0">
                <a:latin typeface="Biome Light" panose="020B0303030204020804" pitchFamily="34" charset="0"/>
                <a:cs typeface="Biome Light" panose="020B0303030204020804" pitchFamily="34" charset="0"/>
              </a:rPr>
              <a:t>Disability</a:t>
            </a:r>
          </a:p>
          <a:p>
            <a:r>
              <a:rPr lang="en-US" dirty="0">
                <a:latin typeface="Biome Light" panose="020B0303030204020804" pitchFamily="34" charset="0"/>
                <a:cs typeface="Biome Light" panose="020B0303030204020804" pitchFamily="34" charset="0"/>
              </a:rPr>
              <a:t>Green</a:t>
            </a:r>
          </a:p>
          <a:p>
            <a:r>
              <a:rPr lang="en-US" dirty="0">
                <a:latin typeface="Biome Light" panose="020B0303030204020804" pitchFamily="34" charset="0"/>
                <a:cs typeface="Biome Light" panose="020B0303030204020804" pitchFamily="34" charset="0"/>
              </a:rPr>
              <a:t>Vocational</a:t>
            </a:r>
          </a:p>
        </p:txBody>
      </p:sp>
      <p:sp>
        <p:nvSpPr>
          <p:cNvPr id="5" name="TextBox 4">
            <a:extLst>
              <a:ext uri="{FF2B5EF4-FFF2-40B4-BE49-F238E27FC236}">
                <a16:creationId xmlns:a16="http://schemas.microsoft.com/office/drawing/2014/main" id="{ED288F8E-55B5-23BA-A86F-BA68AC4A039E}"/>
              </a:ext>
            </a:extLst>
          </p:cNvPr>
          <p:cNvSpPr txBox="1"/>
          <p:nvPr/>
        </p:nvSpPr>
        <p:spPr>
          <a:xfrm>
            <a:off x="3843256" y="5928188"/>
            <a:ext cx="5072222" cy="646331"/>
          </a:xfrm>
          <a:prstGeom prst="rect">
            <a:avLst/>
          </a:prstGeom>
          <a:noFill/>
        </p:spPr>
        <p:txBody>
          <a:bodyPr wrap="none" rtlCol="0">
            <a:spAutoFit/>
          </a:bodyPr>
          <a:lstStyle/>
          <a:p>
            <a:r>
              <a:rPr lang="en-US" sz="3600" b="1" dirty="0">
                <a:solidFill>
                  <a:srgbClr val="0070C0"/>
                </a:solidFill>
                <a:latin typeface="Biome Light" panose="020B0303030204020804" pitchFamily="34" charset="0"/>
                <a:cs typeface="Biome Light" panose="020B0303030204020804" pitchFamily="34" charset="0"/>
              </a:rPr>
              <a:t>AND SO MUCH MORE!</a:t>
            </a:r>
          </a:p>
        </p:txBody>
      </p:sp>
      <p:sp>
        <p:nvSpPr>
          <p:cNvPr id="6" name="Explosion: 8 Points 5">
            <a:extLst>
              <a:ext uri="{FF2B5EF4-FFF2-40B4-BE49-F238E27FC236}">
                <a16:creationId xmlns:a16="http://schemas.microsoft.com/office/drawing/2014/main" id="{9A0B5B56-E106-983B-A136-1FEEA63EB258}"/>
              </a:ext>
            </a:extLst>
          </p:cNvPr>
          <p:cNvSpPr/>
          <p:nvPr/>
        </p:nvSpPr>
        <p:spPr>
          <a:xfrm rot="20306184">
            <a:off x="8488387" y="4139472"/>
            <a:ext cx="3759169" cy="2448689"/>
          </a:xfrm>
          <a:prstGeom prst="irregularSeal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atin typeface="Biome Light" panose="020B0303030204020804" pitchFamily="34" charset="0"/>
                <a:cs typeface="Biome Light" panose="020B0303030204020804" pitchFamily="34" charset="0"/>
              </a:rPr>
              <a:t>Google </a:t>
            </a:r>
          </a:p>
          <a:p>
            <a:pPr algn="ctr"/>
            <a:r>
              <a:rPr lang="en-US" sz="3200" b="1" dirty="0">
                <a:latin typeface="Biome Light" panose="020B0303030204020804" pitchFamily="34" charset="0"/>
                <a:cs typeface="Biome Light" panose="020B0303030204020804" pitchFamily="34" charset="0"/>
              </a:rPr>
              <a:t>Search</a:t>
            </a:r>
          </a:p>
        </p:txBody>
      </p:sp>
    </p:spTree>
    <p:extLst>
      <p:ext uri="{BB962C8B-B14F-4D97-AF65-F5344CB8AC3E}">
        <p14:creationId xmlns:p14="http://schemas.microsoft.com/office/powerpoint/2010/main" val="2330675542"/>
      </p:ext>
    </p:extLst>
  </p:cSld>
  <p:clrMapOvr>
    <a:masterClrMapping/>
  </p:clrMapOvr>
  <mc:AlternateContent xmlns:mc="http://schemas.openxmlformats.org/markup-compatibility/2006" xmlns:p14="http://schemas.microsoft.com/office/powerpoint/2010/main">
    <mc:Choice Requires="p14">
      <p:transition p14:dur="0" advClick="0" advTm="22000"/>
    </mc:Choice>
    <mc:Fallback xmlns="">
      <p:transition advClick="0" advTm="22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9E3DA-0A63-B9E4-5CE2-3BF5DE2BC066}"/>
              </a:ext>
            </a:extLst>
          </p:cNvPr>
          <p:cNvSpPr>
            <a:spLocks noGrp="1"/>
          </p:cNvSpPr>
          <p:nvPr>
            <p:ph type="title"/>
          </p:nvPr>
        </p:nvSpPr>
        <p:spPr>
          <a:xfrm>
            <a:off x="1484311" y="377575"/>
            <a:ext cx="10018713" cy="1752599"/>
          </a:xfrm>
        </p:spPr>
        <p:txBody>
          <a:bodyPr>
            <a:normAutofit/>
          </a:bodyPr>
          <a:lstStyle/>
          <a:p>
            <a:r>
              <a:rPr lang="en-US" sz="8000" dirty="0">
                <a:latin typeface="Alasassy Caps" pitchFamily="2" charset="0"/>
              </a:rPr>
              <a:t>Please be aware of scams!</a:t>
            </a:r>
          </a:p>
        </p:txBody>
      </p:sp>
      <p:pic>
        <p:nvPicPr>
          <p:cNvPr id="5" name="Picture 4" descr="A sign with a person carrying a bag of money&#10;&#10;Description automatically generated">
            <a:extLst>
              <a:ext uri="{FF2B5EF4-FFF2-40B4-BE49-F238E27FC236}">
                <a16:creationId xmlns:a16="http://schemas.microsoft.com/office/drawing/2014/main" id="{18E1B107-4854-E339-B222-484B63C8FBB6}"/>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298342" y="2438399"/>
            <a:ext cx="4508234" cy="3260524"/>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sp>
        <p:nvSpPr>
          <p:cNvPr id="3" name="Content Placeholder 2">
            <a:extLst>
              <a:ext uri="{FF2B5EF4-FFF2-40B4-BE49-F238E27FC236}">
                <a16:creationId xmlns:a16="http://schemas.microsoft.com/office/drawing/2014/main" id="{862000E6-9F83-B06B-08FB-BDF06385B744}"/>
              </a:ext>
            </a:extLst>
          </p:cNvPr>
          <p:cNvSpPr>
            <a:spLocks noGrp="1"/>
          </p:cNvSpPr>
          <p:nvPr>
            <p:ph idx="1"/>
          </p:nvPr>
        </p:nvSpPr>
        <p:spPr>
          <a:xfrm>
            <a:off x="5992545" y="2438399"/>
            <a:ext cx="5891656" cy="3428144"/>
          </a:xfrm>
        </p:spPr>
        <p:txBody>
          <a:bodyPr anchor="t">
            <a:normAutofit/>
          </a:bodyPr>
          <a:lstStyle/>
          <a:p>
            <a:r>
              <a:rPr lang="en-US" dirty="0">
                <a:latin typeface="Biome Light" panose="020B0303030204020804" pitchFamily="34" charset="0"/>
                <a:cs typeface="Biome Light" panose="020B0303030204020804" pitchFamily="34" charset="0"/>
              </a:rPr>
              <a:t>Never pay for scholarships or searches</a:t>
            </a:r>
          </a:p>
          <a:p>
            <a:r>
              <a:rPr lang="en-US" dirty="0">
                <a:latin typeface="Biome Light" panose="020B0303030204020804" pitchFamily="34" charset="0"/>
                <a:cs typeface="Biome Light" panose="020B0303030204020804" pitchFamily="34" charset="0"/>
              </a:rPr>
              <a:t>Scholarships are gifts, they never have to be repaid!</a:t>
            </a:r>
          </a:p>
          <a:p>
            <a:r>
              <a:rPr lang="en-US" dirty="0">
                <a:latin typeface="Biome Light" panose="020B0303030204020804" pitchFamily="34" charset="0"/>
                <a:cs typeface="Biome Light" panose="020B0303030204020804" pitchFamily="34" charset="0"/>
              </a:rPr>
              <a:t>DO NOT give your bank account, credit card, or social security information!</a:t>
            </a:r>
          </a:p>
        </p:txBody>
      </p:sp>
    </p:spTree>
    <p:extLst>
      <p:ext uri="{BB962C8B-B14F-4D97-AF65-F5344CB8AC3E}">
        <p14:creationId xmlns:p14="http://schemas.microsoft.com/office/powerpoint/2010/main" val="3926185647"/>
      </p:ext>
    </p:extLst>
  </p:cSld>
  <p:clrMapOvr>
    <a:masterClrMapping/>
  </p:clrMapOvr>
  <mc:AlternateContent xmlns:mc="http://schemas.openxmlformats.org/markup-compatibility/2006" xmlns:p14="http://schemas.microsoft.com/office/powerpoint/2010/main">
    <mc:Choice Requires="p14">
      <p:transition p14:dur="0" advClick="0" advTm="26000"/>
    </mc:Choice>
    <mc:Fallback xmlns="">
      <p:transition advClick="0" advTm="26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F5D23-711A-AC57-4AEB-D55956A86EAF}"/>
              </a:ext>
            </a:extLst>
          </p:cNvPr>
          <p:cNvSpPr>
            <a:spLocks noGrp="1"/>
          </p:cNvSpPr>
          <p:nvPr>
            <p:ph type="ctrTitle"/>
          </p:nvPr>
        </p:nvSpPr>
        <p:spPr>
          <a:xfrm>
            <a:off x="2178121" y="1692857"/>
            <a:ext cx="9674223" cy="3472285"/>
          </a:xfrm>
        </p:spPr>
        <p:txBody>
          <a:bodyPr>
            <a:noAutofit/>
          </a:bodyPr>
          <a:lstStyle/>
          <a:p>
            <a:r>
              <a:rPr lang="en-US" sz="13600" dirty="0">
                <a:latin typeface="Alasassy Caps" pitchFamily="2" charset="0"/>
              </a:rPr>
              <a:t>Florida </a:t>
            </a:r>
            <a:br>
              <a:rPr lang="en-US" sz="13600" dirty="0">
                <a:latin typeface="Alasassy Caps" pitchFamily="2" charset="0"/>
              </a:rPr>
            </a:br>
            <a:r>
              <a:rPr lang="en-US" sz="13600" dirty="0">
                <a:latin typeface="Alasassy Caps" pitchFamily="2" charset="0"/>
              </a:rPr>
              <a:t>Bright Futures</a:t>
            </a:r>
          </a:p>
        </p:txBody>
      </p:sp>
      <p:pic>
        <p:nvPicPr>
          <p:cNvPr id="4" name="Picture 3">
            <a:extLst>
              <a:ext uri="{FF2B5EF4-FFF2-40B4-BE49-F238E27FC236}">
                <a16:creationId xmlns:a16="http://schemas.microsoft.com/office/drawing/2014/main" id="{7F528085-5DFF-37E2-3FE5-722F366BBA8C}"/>
              </a:ext>
            </a:extLst>
          </p:cNvPr>
          <p:cNvPicPr>
            <a:picLocks noChangeAspect="1"/>
          </p:cNvPicPr>
          <p:nvPr/>
        </p:nvPicPr>
        <p:blipFill>
          <a:blip r:embed="rId2"/>
          <a:stretch>
            <a:fillRect/>
          </a:stretch>
        </p:blipFill>
        <p:spPr>
          <a:xfrm>
            <a:off x="102742" y="5439550"/>
            <a:ext cx="2396650" cy="1266952"/>
          </a:xfrm>
          <a:prstGeom prst="rect">
            <a:avLst/>
          </a:prstGeom>
        </p:spPr>
      </p:pic>
    </p:spTree>
    <p:extLst>
      <p:ext uri="{BB962C8B-B14F-4D97-AF65-F5344CB8AC3E}">
        <p14:creationId xmlns:p14="http://schemas.microsoft.com/office/powerpoint/2010/main" val="3724075353"/>
      </p:ext>
    </p:extLst>
  </p:cSld>
  <p:clrMapOvr>
    <a:masterClrMapping/>
  </p:clrMapOvr>
  <mc:AlternateContent xmlns:mc="http://schemas.openxmlformats.org/markup-compatibility/2006" xmlns:p14="http://schemas.microsoft.com/office/powerpoint/2010/main">
    <mc:Choice Requires="p14">
      <p:transition p14:dur="0" advClick="0" advTm="8000"/>
    </mc:Choice>
    <mc:Fallback xmlns="">
      <p:transition advClick="0" advTm="8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20E75-8498-1A2B-F5CE-CFDEC8CF07A2}"/>
              </a:ext>
            </a:extLst>
          </p:cNvPr>
          <p:cNvSpPr>
            <a:spLocks noGrp="1"/>
          </p:cNvSpPr>
          <p:nvPr>
            <p:ph type="title"/>
          </p:nvPr>
        </p:nvSpPr>
        <p:spPr>
          <a:xfrm>
            <a:off x="1484310" y="0"/>
            <a:ext cx="10018713" cy="2438399"/>
          </a:xfrm>
        </p:spPr>
        <p:txBody>
          <a:bodyPr>
            <a:normAutofit/>
          </a:bodyPr>
          <a:lstStyle/>
          <a:p>
            <a:r>
              <a:rPr lang="en-US" sz="6000" dirty="0">
                <a:latin typeface="Alasassy Caps" pitchFamily="2" charset="0"/>
              </a:rPr>
              <a:t>Bright Futures and the Florida Lottery</a:t>
            </a:r>
            <a:br>
              <a:rPr lang="en-US" sz="6000" dirty="0">
                <a:latin typeface="Alasassy Caps" pitchFamily="2" charset="0"/>
              </a:rPr>
            </a:br>
            <a:endParaRPr lang="en-US" sz="6000" dirty="0">
              <a:latin typeface="Alasassy Caps" pitchFamily="2" charset="0"/>
            </a:endParaRPr>
          </a:p>
        </p:txBody>
      </p:sp>
      <p:pic>
        <p:nvPicPr>
          <p:cNvPr id="8" name="Content Placeholder 7" descr="A flamingo and green text&#10;&#10;Description automatically generated">
            <a:extLst>
              <a:ext uri="{FF2B5EF4-FFF2-40B4-BE49-F238E27FC236}">
                <a16:creationId xmlns:a16="http://schemas.microsoft.com/office/drawing/2014/main" id="{E402B719-785C-2906-711A-7B0140E45AC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66312" y="808504"/>
            <a:ext cx="3949730" cy="2223947"/>
          </a:xfrm>
        </p:spPr>
      </p:pic>
      <p:pic>
        <p:nvPicPr>
          <p:cNvPr id="3074" name="Picture 2" descr="Florida Bright Futures logo">
            <a:extLst>
              <a:ext uri="{FF2B5EF4-FFF2-40B4-BE49-F238E27FC236}">
                <a16:creationId xmlns:a16="http://schemas.microsoft.com/office/drawing/2014/main" id="{ECE095F4-228B-991C-5C2F-43AF64F4ED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1883" y="1219199"/>
            <a:ext cx="2162175" cy="1143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D0CBA56-62D1-806A-8321-13DDCF6DA01C}"/>
              </a:ext>
            </a:extLst>
          </p:cNvPr>
          <p:cNvSpPr txBox="1"/>
          <p:nvPr/>
        </p:nvSpPr>
        <p:spPr>
          <a:xfrm>
            <a:off x="3048856" y="3246902"/>
            <a:ext cx="6097712" cy="369332"/>
          </a:xfrm>
          <a:prstGeom prst="rect">
            <a:avLst/>
          </a:prstGeom>
          <a:noFill/>
        </p:spPr>
        <p:txBody>
          <a:bodyPr wrap="square">
            <a:spAutoFit/>
          </a:bodyPr>
          <a:lstStyle/>
          <a:p>
            <a:endParaRPr lang="en-US" dirty="0"/>
          </a:p>
        </p:txBody>
      </p:sp>
      <p:sp>
        <p:nvSpPr>
          <p:cNvPr id="6" name="Rectangle 3">
            <a:extLst>
              <a:ext uri="{FF2B5EF4-FFF2-40B4-BE49-F238E27FC236}">
                <a16:creationId xmlns:a16="http://schemas.microsoft.com/office/drawing/2014/main" id="{40A1F3B4-B1C3-A02F-769E-25A3E7ED7AA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TextBox 8">
            <a:extLst>
              <a:ext uri="{FF2B5EF4-FFF2-40B4-BE49-F238E27FC236}">
                <a16:creationId xmlns:a16="http://schemas.microsoft.com/office/drawing/2014/main" id="{3C8EB769-5DA4-0A1B-6ACB-CC80773C5DE2}"/>
              </a:ext>
            </a:extLst>
          </p:cNvPr>
          <p:cNvSpPr txBox="1"/>
          <p:nvPr/>
        </p:nvSpPr>
        <p:spPr>
          <a:xfrm>
            <a:off x="2199060" y="3406896"/>
            <a:ext cx="8589211" cy="1815882"/>
          </a:xfrm>
          <a:prstGeom prst="rect">
            <a:avLst/>
          </a:prstGeom>
          <a:noFill/>
        </p:spPr>
        <p:txBody>
          <a:bodyPr wrap="none" rtlCol="0">
            <a:spAutoFit/>
          </a:bodyPr>
          <a:lstStyle/>
          <a:p>
            <a:pPr algn="ctr"/>
            <a:r>
              <a:rPr lang="en-US" sz="2800" dirty="0">
                <a:latin typeface="Biome Light" panose="020B0303030204020804" pitchFamily="34" charset="0"/>
                <a:cs typeface="Biome Light" panose="020B0303030204020804" pitchFamily="34" charset="0"/>
              </a:rPr>
              <a:t>The Florida Bright Futures Scholarship Program </a:t>
            </a:r>
          </a:p>
          <a:p>
            <a:pPr algn="ctr"/>
            <a:r>
              <a:rPr lang="en-US" sz="2800" dirty="0">
                <a:latin typeface="Biome Light" panose="020B0303030204020804" pitchFamily="34" charset="0"/>
                <a:cs typeface="Biome Light" panose="020B0303030204020804" pitchFamily="34" charset="0"/>
              </a:rPr>
              <a:t>establishes lottery-funded scholarships </a:t>
            </a:r>
          </a:p>
          <a:p>
            <a:pPr algn="ctr"/>
            <a:r>
              <a:rPr lang="en-US" sz="2800" dirty="0">
                <a:latin typeface="Biome Light" panose="020B0303030204020804" pitchFamily="34" charset="0"/>
                <a:cs typeface="Biome Light" panose="020B0303030204020804" pitchFamily="34" charset="0"/>
              </a:rPr>
              <a:t>to reward Florida high school graduates </a:t>
            </a:r>
          </a:p>
          <a:p>
            <a:pPr algn="ctr"/>
            <a:r>
              <a:rPr lang="en-US" sz="2800" dirty="0">
                <a:latin typeface="Biome Light" panose="020B0303030204020804" pitchFamily="34" charset="0"/>
                <a:cs typeface="Biome Light" panose="020B0303030204020804" pitchFamily="34" charset="0"/>
              </a:rPr>
              <a:t>for high academic achievement.</a:t>
            </a:r>
          </a:p>
        </p:txBody>
      </p:sp>
    </p:spTree>
    <p:extLst>
      <p:ext uri="{BB962C8B-B14F-4D97-AF65-F5344CB8AC3E}">
        <p14:creationId xmlns:p14="http://schemas.microsoft.com/office/powerpoint/2010/main" val="1359104612"/>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BB225-DA66-B23E-87FE-8325DCD1B755}"/>
              </a:ext>
            </a:extLst>
          </p:cNvPr>
          <p:cNvSpPr>
            <a:spLocks noGrp="1"/>
          </p:cNvSpPr>
          <p:nvPr>
            <p:ph type="title"/>
          </p:nvPr>
        </p:nvSpPr>
        <p:spPr>
          <a:xfrm>
            <a:off x="1484310" y="942654"/>
            <a:ext cx="4351409" cy="1752599"/>
          </a:xfrm>
        </p:spPr>
        <p:txBody>
          <a:bodyPr>
            <a:noAutofit/>
          </a:bodyPr>
          <a:lstStyle/>
          <a:p>
            <a:r>
              <a:rPr lang="en-US" sz="6600" dirty="0">
                <a:latin typeface="Alasassy Caps" pitchFamily="2" charset="0"/>
              </a:rPr>
              <a:t>Bright Futures Student Handbook</a:t>
            </a:r>
          </a:p>
        </p:txBody>
      </p:sp>
      <p:sp>
        <p:nvSpPr>
          <p:cNvPr id="3" name="Content Placeholder 2">
            <a:extLst>
              <a:ext uri="{FF2B5EF4-FFF2-40B4-BE49-F238E27FC236}">
                <a16:creationId xmlns:a16="http://schemas.microsoft.com/office/drawing/2014/main" id="{8FC26824-C12E-4114-135D-E0C93458DE7C}"/>
              </a:ext>
            </a:extLst>
          </p:cNvPr>
          <p:cNvSpPr>
            <a:spLocks noGrp="1"/>
          </p:cNvSpPr>
          <p:nvPr>
            <p:ph idx="1"/>
          </p:nvPr>
        </p:nvSpPr>
        <p:spPr>
          <a:xfrm>
            <a:off x="1684656" y="3429000"/>
            <a:ext cx="3950719" cy="3124201"/>
          </a:xfrm>
        </p:spPr>
        <p:txBody>
          <a:bodyPr/>
          <a:lstStyle/>
          <a:p>
            <a:pPr marL="0" indent="0" algn="ctr">
              <a:buNone/>
            </a:pPr>
            <a:r>
              <a:rPr lang="en-US" dirty="0">
                <a:latin typeface="Biome Light" panose="020B0303030204020804" pitchFamily="34" charset="0"/>
                <a:cs typeface="Biome Light" panose="020B0303030204020804" pitchFamily="34" charset="0"/>
              </a:rPr>
              <a:t>Become more knowledgeable about Bright Futures by READING the Bright Futures Student Handbook. </a:t>
            </a:r>
          </a:p>
        </p:txBody>
      </p:sp>
      <p:pic>
        <p:nvPicPr>
          <p:cNvPr id="4" name="Picture 3">
            <a:extLst>
              <a:ext uri="{FF2B5EF4-FFF2-40B4-BE49-F238E27FC236}">
                <a16:creationId xmlns:a16="http://schemas.microsoft.com/office/drawing/2014/main" id="{DAFE713A-3F82-7E4D-6A6C-D20D994DF9E1}"/>
              </a:ext>
            </a:extLst>
          </p:cNvPr>
          <p:cNvPicPr>
            <a:picLocks noChangeAspect="1"/>
          </p:cNvPicPr>
          <p:nvPr/>
        </p:nvPicPr>
        <p:blipFill>
          <a:blip r:embed="rId2"/>
          <a:stretch>
            <a:fillRect/>
          </a:stretch>
        </p:blipFill>
        <p:spPr>
          <a:xfrm>
            <a:off x="6275685" y="1089817"/>
            <a:ext cx="5436855" cy="4678366"/>
          </a:xfrm>
          <a:prstGeom prst="rect">
            <a:avLst/>
          </a:prstGeom>
        </p:spPr>
      </p:pic>
      <p:sp>
        <p:nvSpPr>
          <p:cNvPr id="5" name="TextBox 4">
            <a:extLst>
              <a:ext uri="{FF2B5EF4-FFF2-40B4-BE49-F238E27FC236}">
                <a16:creationId xmlns:a16="http://schemas.microsoft.com/office/drawing/2014/main" id="{D1608E1E-9BE7-85FE-D405-30A87C1F592D}"/>
              </a:ext>
            </a:extLst>
          </p:cNvPr>
          <p:cNvSpPr txBox="1"/>
          <p:nvPr/>
        </p:nvSpPr>
        <p:spPr>
          <a:xfrm>
            <a:off x="6865163" y="6041204"/>
            <a:ext cx="4257897" cy="369332"/>
          </a:xfrm>
          <a:prstGeom prst="rect">
            <a:avLst/>
          </a:prstGeom>
          <a:noFill/>
        </p:spPr>
        <p:txBody>
          <a:bodyPr wrap="none" rtlCol="0">
            <a:spAutoFit/>
          </a:bodyPr>
          <a:lstStyle/>
          <a:p>
            <a:r>
              <a:rPr lang="en-US" dirty="0">
                <a:solidFill>
                  <a:srgbClr val="0070C0"/>
                </a:solidFill>
                <a:latin typeface="Biome Light" panose="020B0303030204020804" pitchFamily="34" charset="0"/>
                <a:cs typeface="Biome Light" panose="020B0303030204020804" pitchFamily="34" charset="0"/>
              </a:rPr>
              <a:t>www.floridastudentfinancialaid.org</a:t>
            </a:r>
          </a:p>
        </p:txBody>
      </p:sp>
      <p:pic>
        <p:nvPicPr>
          <p:cNvPr id="6" name="Picture 5">
            <a:extLst>
              <a:ext uri="{FF2B5EF4-FFF2-40B4-BE49-F238E27FC236}">
                <a16:creationId xmlns:a16="http://schemas.microsoft.com/office/drawing/2014/main" id="{F9E3075D-112F-C70C-8E21-CEE9E8CABE85}"/>
              </a:ext>
            </a:extLst>
          </p:cNvPr>
          <p:cNvPicPr>
            <a:picLocks noChangeAspect="1"/>
          </p:cNvPicPr>
          <p:nvPr/>
        </p:nvPicPr>
        <p:blipFill>
          <a:blip r:embed="rId3"/>
          <a:stretch>
            <a:fillRect/>
          </a:stretch>
        </p:blipFill>
        <p:spPr>
          <a:xfrm>
            <a:off x="0" y="6294024"/>
            <a:ext cx="980551" cy="518353"/>
          </a:xfrm>
          <a:prstGeom prst="rect">
            <a:avLst/>
          </a:prstGeom>
        </p:spPr>
      </p:pic>
    </p:spTree>
    <p:extLst>
      <p:ext uri="{BB962C8B-B14F-4D97-AF65-F5344CB8AC3E}">
        <p14:creationId xmlns:p14="http://schemas.microsoft.com/office/powerpoint/2010/main" val="890876974"/>
      </p:ext>
    </p:extLst>
  </p:cSld>
  <p:clrMapOvr>
    <a:masterClrMapping/>
  </p:clrMapOvr>
  <mc:AlternateContent xmlns:mc="http://schemas.openxmlformats.org/markup-compatibility/2006" xmlns:p14="http://schemas.microsoft.com/office/powerpoint/2010/main">
    <mc:Choice Requires="p14">
      <p:transition p14:dur="0" advClick="0" advTm="20000"/>
    </mc:Choice>
    <mc:Fallback xmlns="">
      <p:transition advClick="0" advTm="20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33636-1C1F-C5CC-46B9-CF35501BC615}"/>
              </a:ext>
            </a:extLst>
          </p:cNvPr>
          <p:cNvSpPr>
            <a:spLocks noGrp="1"/>
          </p:cNvSpPr>
          <p:nvPr>
            <p:ph type="title"/>
          </p:nvPr>
        </p:nvSpPr>
        <p:spPr>
          <a:xfrm>
            <a:off x="1484310" y="79625"/>
            <a:ext cx="10018713" cy="1752599"/>
          </a:xfrm>
        </p:spPr>
        <p:txBody>
          <a:bodyPr>
            <a:normAutofit fontScale="90000"/>
          </a:bodyPr>
          <a:lstStyle/>
          <a:p>
            <a:r>
              <a:rPr lang="en-US" dirty="0">
                <a:latin typeface="Alasassy Caps" pitchFamily="2" charset="0"/>
              </a:rPr>
              <a:t>Florida Academic Scholar (FAS)</a:t>
            </a:r>
            <a:br>
              <a:rPr lang="en-US" dirty="0">
                <a:latin typeface="Alasassy Caps" pitchFamily="2" charset="0"/>
              </a:rPr>
            </a:br>
            <a:r>
              <a:rPr lang="en-US" dirty="0">
                <a:latin typeface="Alasassy Caps" pitchFamily="2" charset="0"/>
              </a:rPr>
              <a:t>and </a:t>
            </a:r>
            <a:br>
              <a:rPr lang="en-US" dirty="0">
                <a:latin typeface="Alasassy Caps" pitchFamily="2" charset="0"/>
              </a:rPr>
            </a:br>
            <a:r>
              <a:rPr lang="en-US" dirty="0">
                <a:latin typeface="Alasassy Caps" pitchFamily="2" charset="0"/>
              </a:rPr>
              <a:t>Florida Medallion Scholar (FMS)</a:t>
            </a:r>
          </a:p>
        </p:txBody>
      </p:sp>
      <p:pic>
        <p:nvPicPr>
          <p:cNvPr id="5" name="Content Placeholder 4" descr="A table with numbers and text&#10;&#10;Description automatically generated">
            <a:extLst>
              <a:ext uri="{FF2B5EF4-FFF2-40B4-BE49-F238E27FC236}">
                <a16:creationId xmlns:a16="http://schemas.microsoft.com/office/drawing/2014/main" id="{FC6A4003-8A38-B376-CB2D-FA0D6217E47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2850"/>
          <a:stretch/>
        </p:blipFill>
        <p:spPr>
          <a:xfrm>
            <a:off x="1649526" y="1911421"/>
            <a:ext cx="10018713" cy="3760844"/>
          </a:xfrm>
        </p:spPr>
      </p:pic>
      <p:sp>
        <p:nvSpPr>
          <p:cNvPr id="6" name="TextBox 5">
            <a:extLst>
              <a:ext uri="{FF2B5EF4-FFF2-40B4-BE49-F238E27FC236}">
                <a16:creationId xmlns:a16="http://schemas.microsoft.com/office/drawing/2014/main" id="{06CC4DB8-E081-DE1D-43A2-1F2E70852EC0}"/>
              </a:ext>
            </a:extLst>
          </p:cNvPr>
          <p:cNvSpPr txBox="1"/>
          <p:nvPr/>
        </p:nvSpPr>
        <p:spPr>
          <a:xfrm>
            <a:off x="1933812" y="5751462"/>
            <a:ext cx="9443026" cy="923330"/>
          </a:xfrm>
          <a:prstGeom prst="rect">
            <a:avLst/>
          </a:prstGeom>
          <a:noFill/>
        </p:spPr>
        <p:txBody>
          <a:bodyPr wrap="square" rtlCol="0">
            <a:spAutoFit/>
          </a:bodyPr>
          <a:lstStyle/>
          <a:p>
            <a:pPr algn="ctr"/>
            <a:r>
              <a:rPr lang="en-US" dirty="0">
                <a:solidFill>
                  <a:srgbClr val="0070C0"/>
                </a:solidFill>
                <a:latin typeface="Biome Light" panose="020B0303030204020804" pitchFamily="34" charset="0"/>
                <a:cs typeface="Biome Light" panose="020B0303030204020804" pitchFamily="34" charset="0"/>
              </a:rPr>
              <a:t>Gold Seal Vocational Scholar (GVS) can only be used to fund: an Applied Technology Diploma, Technical Degree Ed Program (Associate in Applied Science or Associate in Science), or a Career Education Certificate Program.</a:t>
            </a:r>
          </a:p>
        </p:txBody>
      </p:sp>
      <p:pic>
        <p:nvPicPr>
          <p:cNvPr id="7" name="Picture 6">
            <a:extLst>
              <a:ext uri="{FF2B5EF4-FFF2-40B4-BE49-F238E27FC236}">
                <a16:creationId xmlns:a16="http://schemas.microsoft.com/office/drawing/2014/main" id="{A86C693D-5206-B8E6-190D-F6D30356CC92}"/>
              </a:ext>
            </a:extLst>
          </p:cNvPr>
          <p:cNvPicPr>
            <a:picLocks noChangeAspect="1"/>
          </p:cNvPicPr>
          <p:nvPr/>
        </p:nvPicPr>
        <p:blipFill>
          <a:blip r:embed="rId3"/>
          <a:stretch>
            <a:fillRect/>
          </a:stretch>
        </p:blipFill>
        <p:spPr>
          <a:xfrm>
            <a:off x="0" y="6273209"/>
            <a:ext cx="920211" cy="486455"/>
          </a:xfrm>
          <a:prstGeom prst="rect">
            <a:avLst/>
          </a:prstGeom>
        </p:spPr>
      </p:pic>
    </p:spTree>
    <p:extLst>
      <p:ext uri="{BB962C8B-B14F-4D97-AF65-F5344CB8AC3E}">
        <p14:creationId xmlns:p14="http://schemas.microsoft.com/office/powerpoint/2010/main" val="3002590598"/>
      </p:ext>
    </p:extLst>
  </p:cSld>
  <p:clrMapOvr>
    <a:masterClrMapping/>
  </p:clrMapOvr>
  <mc:AlternateContent xmlns:mc="http://schemas.openxmlformats.org/markup-compatibility/2006" xmlns:p14="http://schemas.microsoft.com/office/powerpoint/2010/main">
    <mc:Choice Requires="p14">
      <p:transition p14:dur="0" advClick="0" advTm="43000"/>
    </mc:Choice>
    <mc:Fallback xmlns="">
      <p:transition advClick="0" advTm="43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E4C39A5A-6D63-4FAC-B6C2-D37778B97AC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11" name="Freeform 6">
              <a:extLst>
                <a:ext uri="{FF2B5EF4-FFF2-40B4-BE49-F238E27FC236}">
                  <a16:creationId xmlns:a16="http://schemas.microsoft.com/office/drawing/2014/main" id="{80E46C4F-3514-46CB-AE42-CB60783526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2" name="Freeform 7">
              <a:extLst>
                <a:ext uri="{FF2B5EF4-FFF2-40B4-BE49-F238E27FC236}">
                  <a16:creationId xmlns:a16="http://schemas.microsoft.com/office/drawing/2014/main" id="{E5084902-5C24-45E2-B5A3-092541E3CE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3" name="Freeform 8">
              <a:extLst>
                <a:ext uri="{FF2B5EF4-FFF2-40B4-BE49-F238E27FC236}">
                  <a16:creationId xmlns:a16="http://schemas.microsoft.com/office/drawing/2014/main" id="{37FA1E91-A8BC-48A2-AC9A-E89FD9612F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14" name="Freeform 9">
              <a:extLst>
                <a:ext uri="{FF2B5EF4-FFF2-40B4-BE49-F238E27FC236}">
                  <a16:creationId xmlns:a16="http://schemas.microsoft.com/office/drawing/2014/main" id="{764E3167-8F97-4F74-BF1C-06B09CB712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15" name="Freeform 10">
              <a:extLst>
                <a:ext uri="{FF2B5EF4-FFF2-40B4-BE49-F238E27FC236}">
                  <a16:creationId xmlns:a16="http://schemas.microsoft.com/office/drawing/2014/main" id="{7008DBEC-8AE7-4A3E-92FB-A56EDF90DF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16" name="Freeform 11">
              <a:extLst>
                <a:ext uri="{FF2B5EF4-FFF2-40B4-BE49-F238E27FC236}">
                  <a16:creationId xmlns:a16="http://schemas.microsoft.com/office/drawing/2014/main" id="{0A04160F-52CD-4394-AAF9-EE7B5A1F47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2" name="Title 1">
            <a:extLst>
              <a:ext uri="{FF2B5EF4-FFF2-40B4-BE49-F238E27FC236}">
                <a16:creationId xmlns:a16="http://schemas.microsoft.com/office/drawing/2014/main" id="{3B41D4FB-D153-86BF-AA66-C91D30A79B85}"/>
              </a:ext>
            </a:extLst>
          </p:cNvPr>
          <p:cNvSpPr>
            <a:spLocks noGrp="1"/>
          </p:cNvSpPr>
          <p:nvPr>
            <p:ph type="title"/>
          </p:nvPr>
        </p:nvSpPr>
        <p:spPr>
          <a:xfrm>
            <a:off x="1753496" y="685800"/>
            <a:ext cx="2543201" cy="4643438"/>
          </a:xfrm>
        </p:spPr>
        <p:txBody>
          <a:bodyPr anchor="b">
            <a:normAutofit fontScale="90000"/>
          </a:bodyPr>
          <a:lstStyle/>
          <a:p>
            <a:r>
              <a:rPr lang="en-US" sz="6000" dirty="0">
                <a:latin typeface="Alasassy Caps" pitchFamily="2" charset="0"/>
              </a:rPr>
              <a:t>Florida Gold Seal Vocational Scholars (GSV)</a:t>
            </a:r>
          </a:p>
        </p:txBody>
      </p:sp>
      <p:sp>
        <p:nvSpPr>
          <p:cNvPr id="18" name="Rounded Rectangle 16">
            <a:extLst>
              <a:ext uri="{FF2B5EF4-FFF2-40B4-BE49-F238E27FC236}">
                <a16:creationId xmlns:a16="http://schemas.microsoft.com/office/drawing/2014/main" id="{55599FE3-8CCE-4364-9F89-0C11699C4F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1162" y="648931"/>
            <a:ext cx="6881862" cy="5231964"/>
          </a:xfrm>
          <a:prstGeom prst="roundRect">
            <a:avLst>
              <a:gd name="adj" fmla="val 4834"/>
            </a:avLst>
          </a:prstGeom>
          <a:solidFill>
            <a:schemeClr val="bg1"/>
          </a:solid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B60A02C-D2A8-12D5-E866-E78A676C1662}"/>
              </a:ext>
            </a:extLst>
          </p:cNvPr>
          <p:cNvPicPr>
            <a:picLocks noChangeAspect="1"/>
          </p:cNvPicPr>
          <p:nvPr/>
        </p:nvPicPr>
        <p:blipFill rotWithShape="1">
          <a:blip r:embed="rId3"/>
          <a:srcRect l="4640" t="11974" r="3703" b="-1"/>
          <a:stretch/>
        </p:blipFill>
        <p:spPr>
          <a:xfrm>
            <a:off x="4585215" y="829341"/>
            <a:ext cx="6978936" cy="4809014"/>
          </a:xfrm>
          <a:prstGeom prst="rect">
            <a:avLst/>
          </a:prstGeom>
          <a:ln>
            <a:noFill/>
          </a:ln>
          <a:effectLst>
            <a:softEdge rad="112500"/>
          </a:effectLst>
        </p:spPr>
      </p:pic>
      <p:pic>
        <p:nvPicPr>
          <p:cNvPr id="6" name="Picture 5">
            <a:extLst>
              <a:ext uri="{FF2B5EF4-FFF2-40B4-BE49-F238E27FC236}">
                <a16:creationId xmlns:a16="http://schemas.microsoft.com/office/drawing/2014/main" id="{B10C930B-D730-ADA0-A69D-D15B41BB3434}"/>
              </a:ext>
            </a:extLst>
          </p:cNvPr>
          <p:cNvPicPr>
            <a:picLocks noChangeAspect="1"/>
          </p:cNvPicPr>
          <p:nvPr/>
        </p:nvPicPr>
        <p:blipFill>
          <a:blip r:embed="rId4"/>
          <a:stretch>
            <a:fillRect/>
          </a:stretch>
        </p:blipFill>
        <p:spPr>
          <a:xfrm>
            <a:off x="44449" y="6209413"/>
            <a:ext cx="920210" cy="486455"/>
          </a:xfrm>
          <a:prstGeom prst="rect">
            <a:avLst/>
          </a:prstGeom>
        </p:spPr>
      </p:pic>
    </p:spTree>
    <p:extLst>
      <p:ext uri="{BB962C8B-B14F-4D97-AF65-F5344CB8AC3E}">
        <p14:creationId xmlns:p14="http://schemas.microsoft.com/office/powerpoint/2010/main" val="4005702471"/>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C28DB-E490-7BC5-34A9-46A57004825E}"/>
              </a:ext>
            </a:extLst>
          </p:cNvPr>
          <p:cNvSpPr>
            <a:spLocks noGrp="1"/>
          </p:cNvSpPr>
          <p:nvPr>
            <p:ph type="title"/>
          </p:nvPr>
        </p:nvSpPr>
        <p:spPr>
          <a:xfrm>
            <a:off x="1630626" y="1680680"/>
            <a:ext cx="8930747" cy="2110382"/>
          </a:xfrm>
        </p:spPr>
        <p:txBody>
          <a:bodyPr>
            <a:normAutofit fontScale="90000"/>
          </a:bodyPr>
          <a:lstStyle/>
          <a:p>
            <a:pPr algn="ctr"/>
            <a:r>
              <a:rPr lang="en-US" dirty="0">
                <a:latin typeface="Biome Light" panose="020B0303030204020804" pitchFamily="34" charset="0"/>
                <a:cs typeface="Biome Light" panose="020B0303030204020804" pitchFamily="34" charset="0"/>
              </a:rPr>
              <a:t>Counselors will be providing Financial Aid Workshops for Seniors during the month of October through English classes.</a:t>
            </a:r>
          </a:p>
        </p:txBody>
      </p:sp>
      <p:sp>
        <p:nvSpPr>
          <p:cNvPr id="3" name="Text Placeholder 2">
            <a:extLst>
              <a:ext uri="{FF2B5EF4-FFF2-40B4-BE49-F238E27FC236}">
                <a16:creationId xmlns:a16="http://schemas.microsoft.com/office/drawing/2014/main" id="{9D62BFFC-2B13-AAB7-AA41-B7F75E188129}"/>
              </a:ext>
            </a:extLst>
          </p:cNvPr>
          <p:cNvSpPr>
            <a:spLocks noGrp="1"/>
          </p:cNvSpPr>
          <p:nvPr>
            <p:ph type="body" idx="1"/>
          </p:nvPr>
        </p:nvSpPr>
        <p:spPr>
          <a:xfrm>
            <a:off x="1630625" y="4181480"/>
            <a:ext cx="8930748" cy="860400"/>
          </a:xfrm>
        </p:spPr>
        <p:txBody>
          <a:bodyPr/>
          <a:lstStyle/>
          <a:p>
            <a:pPr algn="ctr"/>
            <a:r>
              <a:rPr lang="en-US" dirty="0">
                <a:latin typeface="Biome Light" panose="020B0303030204020804" pitchFamily="34" charset="0"/>
                <a:cs typeface="Biome Light" panose="020B0303030204020804" pitchFamily="34" charset="0"/>
              </a:rPr>
              <a:t>Those students without an English class at BTHS will have an opportunity to sign up for a separate workshop.</a:t>
            </a:r>
          </a:p>
        </p:txBody>
      </p:sp>
    </p:spTree>
    <p:extLst>
      <p:ext uri="{BB962C8B-B14F-4D97-AF65-F5344CB8AC3E}">
        <p14:creationId xmlns:p14="http://schemas.microsoft.com/office/powerpoint/2010/main" val="163295079"/>
      </p:ext>
    </p:extLst>
  </p:cSld>
  <p:clrMapOvr>
    <a:masterClrMapping/>
  </p:clrMapOvr>
  <mc:AlternateContent xmlns:mc="http://schemas.openxmlformats.org/markup-compatibility/2006" xmlns:p14="http://schemas.microsoft.com/office/powerpoint/2010/main">
    <mc:Choice Requires="p14">
      <p:transition p14:dur="0" advClick="0" advTm="19000"/>
    </mc:Choice>
    <mc:Fallback xmlns="">
      <p:transition advClick="0" advTm="19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D7273-8CEC-6831-5B94-D555D6C0513A}"/>
              </a:ext>
            </a:extLst>
          </p:cNvPr>
          <p:cNvSpPr>
            <a:spLocks noGrp="1"/>
          </p:cNvSpPr>
          <p:nvPr>
            <p:ph type="title"/>
          </p:nvPr>
        </p:nvSpPr>
        <p:spPr/>
        <p:txBody>
          <a:bodyPr>
            <a:normAutofit fontScale="90000"/>
          </a:bodyPr>
          <a:lstStyle/>
          <a:p>
            <a:r>
              <a:rPr lang="en-US" sz="6000" dirty="0">
                <a:latin typeface="Alasassy Caps" pitchFamily="2" charset="0"/>
              </a:rPr>
              <a:t>Notes about </a:t>
            </a:r>
            <a:br>
              <a:rPr lang="en-US" sz="6000" dirty="0">
                <a:latin typeface="Alasassy Caps" pitchFamily="2" charset="0"/>
              </a:rPr>
            </a:br>
            <a:r>
              <a:rPr lang="en-US" sz="6000" dirty="0">
                <a:latin typeface="Alasassy Caps" pitchFamily="2" charset="0"/>
              </a:rPr>
              <a:t>Florida Bright Futures</a:t>
            </a:r>
          </a:p>
        </p:txBody>
      </p:sp>
      <p:pic>
        <p:nvPicPr>
          <p:cNvPr id="4" name="Picture 3">
            <a:extLst>
              <a:ext uri="{FF2B5EF4-FFF2-40B4-BE49-F238E27FC236}">
                <a16:creationId xmlns:a16="http://schemas.microsoft.com/office/drawing/2014/main" id="{3F68FC4C-ACE5-BF6B-6D98-58D9F8CDF713}"/>
              </a:ext>
            </a:extLst>
          </p:cNvPr>
          <p:cNvPicPr>
            <a:picLocks noChangeAspect="1"/>
          </p:cNvPicPr>
          <p:nvPr/>
        </p:nvPicPr>
        <p:blipFill>
          <a:blip r:embed="rId2"/>
          <a:stretch>
            <a:fillRect/>
          </a:stretch>
        </p:blipFill>
        <p:spPr>
          <a:xfrm>
            <a:off x="0" y="6209414"/>
            <a:ext cx="940324" cy="497088"/>
          </a:xfrm>
          <a:prstGeom prst="rect">
            <a:avLst/>
          </a:prstGeom>
        </p:spPr>
      </p:pic>
      <p:sp>
        <p:nvSpPr>
          <p:cNvPr id="7" name="Content Placeholder 6">
            <a:extLst>
              <a:ext uri="{FF2B5EF4-FFF2-40B4-BE49-F238E27FC236}">
                <a16:creationId xmlns:a16="http://schemas.microsoft.com/office/drawing/2014/main" id="{E273C2C7-1D9E-7E64-569B-26EE1210461E}"/>
              </a:ext>
            </a:extLst>
          </p:cNvPr>
          <p:cNvSpPr>
            <a:spLocks noGrp="1"/>
          </p:cNvSpPr>
          <p:nvPr>
            <p:ph idx="1"/>
          </p:nvPr>
        </p:nvSpPr>
        <p:spPr>
          <a:xfrm>
            <a:off x="1484311" y="2305492"/>
            <a:ext cx="10018713" cy="4039503"/>
          </a:xfrm>
        </p:spPr>
        <p:txBody>
          <a:bodyPr>
            <a:normAutofit/>
          </a:bodyPr>
          <a:lstStyle/>
          <a:p>
            <a:r>
              <a:rPr lang="en-US" sz="1800" dirty="0">
                <a:latin typeface="Biome Light" panose="020B0303030204020804" pitchFamily="34" charset="0"/>
                <a:cs typeface="Biome Light" panose="020B0303030204020804" pitchFamily="34" charset="0"/>
              </a:rPr>
              <a:t>Bright Futures GPA is </a:t>
            </a:r>
            <a:r>
              <a:rPr lang="en-US" sz="1800" u="sng" dirty="0">
                <a:latin typeface="Biome Light" panose="020B0303030204020804" pitchFamily="34" charset="0"/>
                <a:cs typeface="Biome Light" panose="020B0303030204020804" pitchFamily="34" charset="0"/>
              </a:rPr>
              <a:t>NOT</a:t>
            </a:r>
            <a:r>
              <a:rPr lang="en-US" sz="1800" dirty="0">
                <a:latin typeface="Biome Light" panose="020B0303030204020804" pitchFamily="34" charset="0"/>
                <a:cs typeface="Biome Light" panose="020B0303030204020804" pitchFamily="34" charset="0"/>
              </a:rPr>
              <a:t> the same as your cumulative weighted or unweighted GPA. </a:t>
            </a:r>
          </a:p>
          <a:p>
            <a:endParaRPr lang="en-US" sz="1800" dirty="0">
              <a:latin typeface="Biome Light" panose="020B0303030204020804" pitchFamily="34" charset="0"/>
              <a:cs typeface="Biome Light" panose="020B0303030204020804" pitchFamily="34" charset="0"/>
            </a:endParaRPr>
          </a:p>
          <a:p>
            <a:r>
              <a:rPr lang="en-US" sz="1800" dirty="0">
                <a:latin typeface="Biome Light" panose="020B0303030204020804" pitchFamily="34" charset="0"/>
                <a:cs typeface="Biome Light" panose="020B0303030204020804" pitchFamily="34" charset="0"/>
              </a:rPr>
              <a:t>Bright Futures bases your GPA on 16 academic  credits</a:t>
            </a:r>
          </a:p>
          <a:p>
            <a:pPr lvl="1"/>
            <a:r>
              <a:rPr lang="en-US" sz="1400" dirty="0">
                <a:latin typeface="Biome Light" panose="020B0303030204020804" pitchFamily="34" charset="0"/>
                <a:cs typeface="Biome Light" panose="020B0303030204020804" pitchFamily="34" charset="0"/>
              </a:rPr>
              <a:t>4 English, 4 Math, 3 Sciences, 3 Social Studies, and 2 Foreign Languages</a:t>
            </a:r>
          </a:p>
          <a:p>
            <a:endParaRPr lang="en-US" sz="1800" dirty="0">
              <a:latin typeface="Biome Light" panose="020B0303030204020804" pitchFamily="34" charset="0"/>
              <a:cs typeface="Biome Light" panose="020B0303030204020804" pitchFamily="34" charset="0"/>
            </a:endParaRPr>
          </a:p>
          <a:p>
            <a:r>
              <a:rPr lang="en-US" sz="1800" dirty="0">
                <a:latin typeface="Biome Light" panose="020B0303030204020804" pitchFamily="34" charset="0"/>
                <a:cs typeface="Biome Light" panose="020B0303030204020804" pitchFamily="34" charset="0"/>
              </a:rPr>
              <a:t>Bright Futures weighs honors, AP, and dual enrollment classes </a:t>
            </a:r>
            <a:r>
              <a:rPr lang="en-US" sz="1800" b="1" dirty="0">
                <a:latin typeface="Biome Light" panose="020B0303030204020804" pitchFamily="34" charset="0"/>
                <a:cs typeface="Biome Light" panose="020B0303030204020804" pitchFamily="34" charset="0"/>
              </a:rPr>
              <a:t>equally</a:t>
            </a:r>
            <a:r>
              <a:rPr lang="en-US" sz="1800" dirty="0">
                <a:latin typeface="Biome Light" panose="020B0303030204020804" pitchFamily="34" charset="0"/>
                <a:cs typeface="Biome Light" panose="020B0303030204020804" pitchFamily="34" charset="0"/>
              </a:rPr>
              <a:t> with 0.5 per credit earned – </a:t>
            </a:r>
            <a:r>
              <a:rPr lang="en-US" sz="1800" u="sng" dirty="0">
                <a:latin typeface="Biome Light" panose="020B0303030204020804" pitchFamily="34" charset="0"/>
                <a:cs typeface="Biome Light" panose="020B0303030204020804" pitchFamily="34" charset="0"/>
              </a:rPr>
              <a:t>NOT</a:t>
            </a:r>
            <a:r>
              <a:rPr lang="en-US" sz="1800" dirty="0">
                <a:latin typeface="Biome Light" panose="020B0303030204020804" pitchFamily="34" charset="0"/>
                <a:cs typeface="Biome Light" panose="020B0303030204020804" pitchFamily="34" charset="0"/>
              </a:rPr>
              <a:t> 1.0 weight for AP or DE.</a:t>
            </a:r>
          </a:p>
          <a:p>
            <a:endParaRPr lang="en-US" sz="1800" dirty="0">
              <a:latin typeface="Biome Light" panose="020B0303030204020804" pitchFamily="34" charset="0"/>
              <a:cs typeface="Biome Light" panose="020B0303030204020804" pitchFamily="34" charset="0"/>
            </a:endParaRPr>
          </a:p>
          <a:p>
            <a:r>
              <a:rPr lang="en-US" sz="1800" dirty="0">
                <a:latin typeface="Biome Light" panose="020B0303030204020804" pitchFamily="34" charset="0"/>
                <a:cs typeface="Biome Light" panose="020B0303030204020804" pitchFamily="34" charset="0"/>
              </a:rPr>
              <a:t>Bright Futures will also accept two additional academic electives toward the GPA calculation if it benefits the student.</a:t>
            </a:r>
          </a:p>
        </p:txBody>
      </p:sp>
    </p:spTree>
    <p:extLst>
      <p:ext uri="{BB962C8B-B14F-4D97-AF65-F5344CB8AC3E}">
        <p14:creationId xmlns:p14="http://schemas.microsoft.com/office/powerpoint/2010/main" val="3493996841"/>
      </p:ext>
    </p:extLst>
  </p:cSld>
  <p:clrMapOvr>
    <a:masterClrMapping/>
  </p:clrMapOvr>
  <mc:AlternateContent xmlns:mc="http://schemas.openxmlformats.org/markup-compatibility/2006" xmlns:p14="http://schemas.microsoft.com/office/powerpoint/2010/main">
    <mc:Choice Requires="p14">
      <p:transition p14:dur="0" advClick="0" advTm="53000"/>
    </mc:Choice>
    <mc:Fallback xmlns="">
      <p:transition advClick="0" advTm="53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D7273-8CEC-6831-5B94-D555D6C0513A}"/>
              </a:ext>
            </a:extLst>
          </p:cNvPr>
          <p:cNvSpPr>
            <a:spLocks noGrp="1"/>
          </p:cNvSpPr>
          <p:nvPr>
            <p:ph type="title"/>
          </p:nvPr>
        </p:nvSpPr>
        <p:spPr/>
        <p:txBody>
          <a:bodyPr>
            <a:normAutofit fontScale="90000"/>
          </a:bodyPr>
          <a:lstStyle/>
          <a:p>
            <a:r>
              <a:rPr lang="en-US" sz="6000" dirty="0">
                <a:latin typeface="Alasassy Caps" pitchFamily="2" charset="0"/>
              </a:rPr>
              <a:t>Notes about </a:t>
            </a:r>
            <a:br>
              <a:rPr lang="en-US" sz="6000" dirty="0">
                <a:latin typeface="Alasassy Caps" pitchFamily="2" charset="0"/>
              </a:rPr>
            </a:br>
            <a:r>
              <a:rPr lang="en-US" sz="6000" dirty="0">
                <a:latin typeface="Alasassy Caps" pitchFamily="2" charset="0"/>
              </a:rPr>
              <a:t>Florida Bright Futures</a:t>
            </a:r>
          </a:p>
        </p:txBody>
      </p:sp>
      <p:sp>
        <p:nvSpPr>
          <p:cNvPr id="3" name="Content Placeholder 2">
            <a:extLst>
              <a:ext uri="{FF2B5EF4-FFF2-40B4-BE49-F238E27FC236}">
                <a16:creationId xmlns:a16="http://schemas.microsoft.com/office/drawing/2014/main" id="{FD6B3D12-3399-0D6D-7F93-7A88385250D5}"/>
              </a:ext>
            </a:extLst>
          </p:cNvPr>
          <p:cNvSpPr>
            <a:spLocks noGrp="1"/>
          </p:cNvSpPr>
          <p:nvPr>
            <p:ph idx="1"/>
          </p:nvPr>
        </p:nvSpPr>
        <p:spPr/>
        <p:txBody>
          <a:bodyPr>
            <a:normAutofit fontScale="77500" lnSpcReduction="20000"/>
          </a:bodyPr>
          <a:lstStyle/>
          <a:p>
            <a:r>
              <a:rPr lang="en-US" dirty="0">
                <a:latin typeface="Biome Light" panose="020B0303030204020804" pitchFamily="34" charset="0"/>
                <a:cs typeface="Biome Light" panose="020B0303030204020804" pitchFamily="34" charset="0"/>
              </a:rPr>
              <a:t>You are permitted to use qualifying scores through August 31, 2025 for ACT, SAT or CLT to qualify for the Bright Futures test criteria if you did not qualify prior to graduation.</a:t>
            </a:r>
          </a:p>
          <a:p>
            <a:endParaRPr lang="en-US" dirty="0">
              <a:latin typeface="Biome Light" panose="020B0303030204020804" pitchFamily="34" charset="0"/>
              <a:cs typeface="Biome Light" panose="020B0303030204020804" pitchFamily="34" charset="0"/>
            </a:endParaRPr>
          </a:p>
          <a:p>
            <a:r>
              <a:rPr lang="en-US" dirty="0">
                <a:latin typeface="Biome Light" panose="020B0303030204020804" pitchFamily="34" charset="0"/>
                <a:cs typeface="Biome Light" panose="020B0303030204020804" pitchFamily="34" charset="0"/>
              </a:rPr>
              <a:t>You must APPLY for the scholarship by submitting the Florida Financial Aid Application during senior year. </a:t>
            </a:r>
          </a:p>
          <a:p>
            <a:pPr lvl="1"/>
            <a:r>
              <a:rPr lang="en-US" dirty="0">
                <a:latin typeface="Biome Light" panose="020B0303030204020804" pitchFamily="34" charset="0"/>
                <a:cs typeface="Biome Light" panose="020B0303030204020804" pitchFamily="34" charset="0"/>
              </a:rPr>
              <a:t>The application opens each year on October 1.</a:t>
            </a:r>
          </a:p>
          <a:p>
            <a:endParaRPr lang="en-US" dirty="0">
              <a:latin typeface="Biome Light" panose="020B0303030204020804" pitchFamily="34" charset="0"/>
              <a:cs typeface="Biome Light" panose="020B0303030204020804" pitchFamily="34" charset="0"/>
            </a:endParaRPr>
          </a:p>
          <a:p>
            <a:r>
              <a:rPr lang="en-US" dirty="0">
                <a:latin typeface="Biome Light" panose="020B0303030204020804" pitchFamily="34" charset="0"/>
                <a:cs typeface="Biome Light" panose="020B0303030204020804" pitchFamily="34" charset="0"/>
              </a:rPr>
              <a:t>Bright Futures Scholarships will renew automatically each year if the student maintains the required college GPA and credit hours.</a:t>
            </a:r>
          </a:p>
        </p:txBody>
      </p:sp>
      <p:pic>
        <p:nvPicPr>
          <p:cNvPr id="4" name="Picture 3">
            <a:extLst>
              <a:ext uri="{FF2B5EF4-FFF2-40B4-BE49-F238E27FC236}">
                <a16:creationId xmlns:a16="http://schemas.microsoft.com/office/drawing/2014/main" id="{3F68FC4C-ACE5-BF6B-6D98-58D9F8CDF713}"/>
              </a:ext>
            </a:extLst>
          </p:cNvPr>
          <p:cNvPicPr>
            <a:picLocks noChangeAspect="1"/>
          </p:cNvPicPr>
          <p:nvPr/>
        </p:nvPicPr>
        <p:blipFill>
          <a:blip r:embed="rId2"/>
          <a:stretch>
            <a:fillRect/>
          </a:stretch>
        </p:blipFill>
        <p:spPr>
          <a:xfrm>
            <a:off x="0" y="6209414"/>
            <a:ext cx="940324" cy="497088"/>
          </a:xfrm>
          <a:prstGeom prst="rect">
            <a:avLst/>
          </a:prstGeom>
        </p:spPr>
      </p:pic>
    </p:spTree>
    <p:extLst>
      <p:ext uri="{BB962C8B-B14F-4D97-AF65-F5344CB8AC3E}">
        <p14:creationId xmlns:p14="http://schemas.microsoft.com/office/powerpoint/2010/main" val="2596010063"/>
      </p:ext>
    </p:extLst>
  </p:cSld>
  <p:clrMapOvr>
    <a:masterClrMapping/>
  </p:clrMapOvr>
  <mc:AlternateContent xmlns:mc="http://schemas.openxmlformats.org/markup-compatibility/2006" xmlns:p14="http://schemas.microsoft.com/office/powerpoint/2010/main">
    <mc:Choice Requires="p14">
      <p:transition p14:dur="0" advClick="0" advTm="50000"/>
    </mc:Choice>
    <mc:Fallback xmlns="">
      <p:transition advClick="0" advTm="50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D7273-8CEC-6831-5B94-D555D6C0513A}"/>
              </a:ext>
            </a:extLst>
          </p:cNvPr>
          <p:cNvSpPr>
            <a:spLocks noGrp="1"/>
          </p:cNvSpPr>
          <p:nvPr>
            <p:ph type="title"/>
          </p:nvPr>
        </p:nvSpPr>
        <p:spPr/>
        <p:txBody>
          <a:bodyPr>
            <a:normAutofit fontScale="90000"/>
          </a:bodyPr>
          <a:lstStyle/>
          <a:p>
            <a:r>
              <a:rPr lang="en-US" sz="6000" dirty="0">
                <a:latin typeface="Alasassy Caps" pitchFamily="2" charset="0"/>
              </a:rPr>
              <a:t>Notes about </a:t>
            </a:r>
            <a:br>
              <a:rPr lang="en-US" sz="6000" dirty="0">
                <a:latin typeface="Alasassy Caps" pitchFamily="2" charset="0"/>
              </a:rPr>
            </a:br>
            <a:r>
              <a:rPr lang="en-US" sz="6000" dirty="0">
                <a:latin typeface="Alasassy Caps" pitchFamily="2" charset="0"/>
              </a:rPr>
              <a:t>Florida Bright Futures</a:t>
            </a:r>
          </a:p>
        </p:txBody>
      </p:sp>
      <p:sp>
        <p:nvSpPr>
          <p:cNvPr id="3" name="Content Placeholder 2">
            <a:extLst>
              <a:ext uri="{FF2B5EF4-FFF2-40B4-BE49-F238E27FC236}">
                <a16:creationId xmlns:a16="http://schemas.microsoft.com/office/drawing/2014/main" id="{FD6B3D12-3399-0D6D-7F93-7A88385250D5}"/>
              </a:ext>
            </a:extLst>
          </p:cNvPr>
          <p:cNvSpPr>
            <a:spLocks noGrp="1"/>
          </p:cNvSpPr>
          <p:nvPr>
            <p:ph idx="1"/>
          </p:nvPr>
        </p:nvSpPr>
        <p:spPr>
          <a:xfrm>
            <a:off x="1484310" y="2307265"/>
            <a:ext cx="10018713" cy="3864935"/>
          </a:xfrm>
        </p:spPr>
        <p:txBody>
          <a:bodyPr>
            <a:normAutofit fontScale="92500"/>
          </a:bodyPr>
          <a:lstStyle/>
          <a:p>
            <a:r>
              <a:rPr lang="en-US" sz="1800" dirty="0">
                <a:latin typeface="Biome Light" panose="020B0303030204020804" pitchFamily="34" charset="0"/>
                <a:cs typeface="Biome Light" panose="020B0303030204020804" pitchFamily="34" charset="0"/>
              </a:rPr>
              <a:t>Bright Futures receives student transcript information (courses, grades, and community service/work hours) twice  a year when the district uploads transcripts.</a:t>
            </a:r>
          </a:p>
          <a:p>
            <a:pPr lvl="1"/>
            <a:r>
              <a:rPr lang="en-US" sz="1400" dirty="0">
                <a:latin typeface="Biome Light" panose="020B0303030204020804" pitchFamily="34" charset="0"/>
                <a:cs typeface="Biome Light" panose="020B0303030204020804" pitchFamily="34" charset="0"/>
              </a:rPr>
              <a:t>end of 1st semester and end of 2nd semester/end of school year</a:t>
            </a:r>
          </a:p>
          <a:p>
            <a:endParaRPr lang="en-US" sz="1800" dirty="0">
              <a:latin typeface="Biome Light" panose="020B0303030204020804" pitchFamily="34" charset="0"/>
              <a:cs typeface="Biome Light" panose="020B0303030204020804" pitchFamily="34" charset="0"/>
            </a:endParaRPr>
          </a:p>
          <a:p>
            <a:r>
              <a:rPr lang="en-US" sz="1800" dirty="0">
                <a:latin typeface="Biome Light" panose="020B0303030204020804" pitchFamily="34" charset="0"/>
                <a:cs typeface="Biome Light" panose="020B0303030204020804" pitchFamily="34" charset="0"/>
              </a:rPr>
              <a:t>Bright Futures receives ACT, SAT  and CLT test scores ONLY when student reports scores to Florida state colleges and universities. Bright Futures will </a:t>
            </a:r>
            <a:r>
              <a:rPr lang="en-US" sz="1800" dirty="0" err="1">
                <a:latin typeface="Biome Light" panose="020B0303030204020804" pitchFamily="34" charset="0"/>
                <a:cs typeface="Biome Light" panose="020B0303030204020804" pitchFamily="34" charset="0"/>
              </a:rPr>
              <a:t>superscore</a:t>
            </a:r>
            <a:r>
              <a:rPr lang="en-US" sz="1800" dirty="0">
                <a:latin typeface="Biome Light" panose="020B0303030204020804" pitchFamily="34" charset="0"/>
                <a:cs typeface="Biome Light" panose="020B0303030204020804" pitchFamily="34" charset="0"/>
              </a:rPr>
              <a:t> the score reports sent to Florida state colleges and universities.</a:t>
            </a:r>
          </a:p>
          <a:p>
            <a:endParaRPr lang="en-US" sz="1800" dirty="0">
              <a:latin typeface="Biome Light" panose="020B0303030204020804" pitchFamily="34" charset="0"/>
              <a:cs typeface="Biome Light" panose="020B0303030204020804" pitchFamily="34" charset="0"/>
            </a:endParaRPr>
          </a:p>
          <a:p>
            <a:r>
              <a:rPr lang="en-US" sz="1800" dirty="0">
                <a:latin typeface="Biome Light" panose="020B0303030204020804" pitchFamily="34" charset="0"/>
                <a:cs typeface="Biome Light" panose="020B0303030204020804" pitchFamily="34" charset="0"/>
              </a:rPr>
              <a:t>Bright Futures GPA </a:t>
            </a:r>
            <a:r>
              <a:rPr lang="en-US" sz="1800" u="sng" dirty="0">
                <a:latin typeface="Biome Light" panose="020B0303030204020804" pitchFamily="34" charset="0"/>
                <a:cs typeface="Biome Light" panose="020B0303030204020804" pitchFamily="34" charset="0"/>
              </a:rPr>
              <a:t>CANNOT</a:t>
            </a:r>
            <a:r>
              <a:rPr lang="en-US" sz="1800" dirty="0">
                <a:latin typeface="Biome Light" panose="020B0303030204020804" pitchFamily="34" charset="0"/>
                <a:cs typeface="Biome Light" panose="020B0303030204020804" pitchFamily="34" charset="0"/>
              </a:rPr>
              <a:t> be viewed in HAC.</a:t>
            </a:r>
          </a:p>
          <a:p>
            <a:endParaRPr lang="en-US" sz="1800" dirty="0">
              <a:latin typeface="Biome Light" panose="020B0303030204020804" pitchFamily="34" charset="0"/>
              <a:cs typeface="Biome Light" panose="020B0303030204020804" pitchFamily="34" charset="0"/>
            </a:endParaRPr>
          </a:p>
          <a:p>
            <a:r>
              <a:rPr lang="en-US" sz="1800" dirty="0">
                <a:latin typeface="Biome Light" panose="020B0303030204020804" pitchFamily="34" charset="0"/>
                <a:cs typeface="Biome Light" panose="020B0303030204020804" pitchFamily="34" charset="0"/>
              </a:rPr>
              <a:t>Juniors and Seniors will receive their Bright Future reports from their school counselor</a:t>
            </a:r>
          </a:p>
        </p:txBody>
      </p:sp>
      <p:pic>
        <p:nvPicPr>
          <p:cNvPr id="4" name="Picture 3">
            <a:extLst>
              <a:ext uri="{FF2B5EF4-FFF2-40B4-BE49-F238E27FC236}">
                <a16:creationId xmlns:a16="http://schemas.microsoft.com/office/drawing/2014/main" id="{3F68FC4C-ACE5-BF6B-6D98-58D9F8CDF713}"/>
              </a:ext>
            </a:extLst>
          </p:cNvPr>
          <p:cNvPicPr>
            <a:picLocks noChangeAspect="1"/>
          </p:cNvPicPr>
          <p:nvPr/>
        </p:nvPicPr>
        <p:blipFill>
          <a:blip r:embed="rId2"/>
          <a:stretch>
            <a:fillRect/>
          </a:stretch>
        </p:blipFill>
        <p:spPr>
          <a:xfrm>
            <a:off x="0" y="6209414"/>
            <a:ext cx="940324" cy="497088"/>
          </a:xfrm>
          <a:prstGeom prst="rect">
            <a:avLst/>
          </a:prstGeom>
        </p:spPr>
      </p:pic>
    </p:spTree>
    <p:extLst>
      <p:ext uri="{BB962C8B-B14F-4D97-AF65-F5344CB8AC3E}">
        <p14:creationId xmlns:p14="http://schemas.microsoft.com/office/powerpoint/2010/main" val="694132672"/>
      </p:ext>
    </p:extLst>
  </p:cSld>
  <p:clrMapOvr>
    <a:masterClrMapping/>
  </p:clrMapOvr>
  <mc:AlternateContent xmlns:mc="http://schemas.openxmlformats.org/markup-compatibility/2006" xmlns:p14="http://schemas.microsoft.com/office/powerpoint/2010/main">
    <mc:Choice Requires="p14">
      <p:transition p14:dur="0" advClick="0" advTm="51000"/>
    </mc:Choice>
    <mc:Fallback xmlns="">
      <p:transition advClick="0" advTm="51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D7273-8CEC-6831-5B94-D555D6C0513A}"/>
              </a:ext>
            </a:extLst>
          </p:cNvPr>
          <p:cNvSpPr>
            <a:spLocks noGrp="1"/>
          </p:cNvSpPr>
          <p:nvPr>
            <p:ph type="title"/>
          </p:nvPr>
        </p:nvSpPr>
        <p:spPr>
          <a:xfrm>
            <a:off x="1484310" y="308345"/>
            <a:ext cx="10018713" cy="1752599"/>
          </a:xfrm>
        </p:spPr>
        <p:txBody>
          <a:bodyPr>
            <a:normAutofit/>
          </a:bodyPr>
          <a:lstStyle/>
          <a:p>
            <a:r>
              <a:rPr lang="en-US" sz="6000" dirty="0">
                <a:latin typeface="Alasassy Caps" pitchFamily="2" charset="0"/>
              </a:rPr>
              <a:t>Community service &amp; work hours</a:t>
            </a:r>
          </a:p>
        </p:txBody>
      </p:sp>
      <p:sp>
        <p:nvSpPr>
          <p:cNvPr id="3" name="Content Placeholder 2">
            <a:extLst>
              <a:ext uri="{FF2B5EF4-FFF2-40B4-BE49-F238E27FC236}">
                <a16:creationId xmlns:a16="http://schemas.microsoft.com/office/drawing/2014/main" id="{FD6B3D12-3399-0D6D-7F93-7A88385250D5}"/>
              </a:ext>
            </a:extLst>
          </p:cNvPr>
          <p:cNvSpPr>
            <a:spLocks noGrp="1"/>
          </p:cNvSpPr>
          <p:nvPr>
            <p:ph idx="1"/>
          </p:nvPr>
        </p:nvSpPr>
        <p:spPr>
          <a:xfrm>
            <a:off x="1484310" y="1731336"/>
            <a:ext cx="10018713" cy="4497571"/>
          </a:xfrm>
        </p:spPr>
        <p:txBody>
          <a:bodyPr>
            <a:normAutofit fontScale="92500" lnSpcReduction="20000"/>
          </a:bodyPr>
          <a:lstStyle/>
          <a:p>
            <a:r>
              <a:rPr lang="en-US" dirty="0">
                <a:latin typeface="Biome Light" panose="020B0303030204020804" pitchFamily="34" charset="0"/>
                <a:cs typeface="Biome Light" panose="020B0303030204020804" pitchFamily="34" charset="0"/>
              </a:rPr>
              <a:t>Not needed for graduation</a:t>
            </a:r>
          </a:p>
          <a:p>
            <a:r>
              <a:rPr lang="en-US" dirty="0">
                <a:latin typeface="Biome Light" panose="020B0303030204020804" pitchFamily="34" charset="0"/>
                <a:cs typeface="Biome Light" panose="020B0303030204020804" pitchFamily="34" charset="0"/>
              </a:rPr>
              <a:t>Needed for Bright Futures</a:t>
            </a:r>
          </a:p>
          <a:p>
            <a:r>
              <a:rPr lang="en-US" dirty="0">
                <a:latin typeface="Biome Light" panose="020B0303030204020804" pitchFamily="34" charset="0"/>
                <a:cs typeface="Biome Light" panose="020B0303030204020804" pitchFamily="34" charset="0"/>
              </a:rPr>
              <a:t>The goal should be to complete 100 hours of community service/work hours by the end of 11th grade</a:t>
            </a:r>
          </a:p>
          <a:p>
            <a:r>
              <a:rPr lang="en-US" dirty="0">
                <a:latin typeface="Biome Light" panose="020B0303030204020804" pitchFamily="34" charset="0"/>
                <a:cs typeface="Biome Light" panose="020B0303030204020804" pitchFamily="34" charset="0"/>
              </a:rPr>
              <a:t>Students may combine community service and work hours, but the hours must equal 100</a:t>
            </a:r>
          </a:p>
          <a:p>
            <a:r>
              <a:rPr lang="en-US" dirty="0">
                <a:latin typeface="Biome Light" panose="020B0303030204020804" pitchFamily="34" charset="0"/>
                <a:cs typeface="Biome Light" panose="020B0303030204020804" pitchFamily="34" charset="0"/>
              </a:rPr>
              <a:t>How to find community service opportunities - </a:t>
            </a:r>
          </a:p>
          <a:p>
            <a:pPr lvl="1"/>
            <a:r>
              <a:rPr lang="en-US" dirty="0">
                <a:latin typeface="Biome Light" panose="020B0303030204020804" pitchFamily="34" charset="0"/>
                <a:cs typeface="Biome Light" panose="020B0303030204020804" pitchFamily="34" charset="0"/>
              </a:rPr>
              <a:t>https://www-bths.stjohns.k12.fl.us/guidance/community-service-hours/</a:t>
            </a:r>
          </a:p>
          <a:p>
            <a:r>
              <a:rPr lang="en-US" dirty="0">
                <a:latin typeface="Biome Light" panose="020B0303030204020804" pitchFamily="34" charset="0"/>
                <a:cs typeface="Biome Light" panose="020B0303030204020804" pitchFamily="34" charset="0"/>
              </a:rPr>
              <a:t>REMINDER - Make sure the organization is a not for profit by searching by the name here </a:t>
            </a:r>
          </a:p>
          <a:p>
            <a:pPr lvl="1"/>
            <a:r>
              <a:rPr lang="en-US" dirty="0">
                <a:latin typeface="Biome Light" panose="020B0303030204020804" pitchFamily="34" charset="0"/>
                <a:cs typeface="Biome Light" panose="020B0303030204020804" pitchFamily="34" charset="0"/>
              </a:rPr>
              <a:t>https://search.sunbiz.org/Inquiry/CorporationSearch/ByName </a:t>
            </a:r>
          </a:p>
          <a:p>
            <a:r>
              <a:rPr lang="en-US" dirty="0">
                <a:latin typeface="Biome Light" panose="020B0303030204020804" pitchFamily="34" charset="0"/>
                <a:cs typeface="Biome Light" panose="020B0303030204020804" pitchFamily="34" charset="0"/>
              </a:rPr>
              <a:t>Remember to keep a copy of verification letters for your records </a:t>
            </a:r>
          </a:p>
        </p:txBody>
      </p:sp>
      <p:pic>
        <p:nvPicPr>
          <p:cNvPr id="4" name="Picture 3">
            <a:extLst>
              <a:ext uri="{FF2B5EF4-FFF2-40B4-BE49-F238E27FC236}">
                <a16:creationId xmlns:a16="http://schemas.microsoft.com/office/drawing/2014/main" id="{3F68FC4C-ACE5-BF6B-6D98-58D9F8CDF713}"/>
              </a:ext>
            </a:extLst>
          </p:cNvPr>
          <p:cNvPicPr>
            <a:picLocks noChangeAspect="1"/>
          </p:cNvPicPr>
          <p:nvPr/>
        </p:nvPicPr>
        <p:blipFill>
          <a:blip r:embed="rId2"/>
          <a:stretch>
            <a:fillRect/>
          </a:stretch>
        </p:blipFill>
        <p:spPr>
          <a:xfrm>
            <a:off x="0" y="6209414"/>
            <a:ext cx="940324" cy="497088"/>
          </a:xfrm>
          <a:prstGeom prst="rect">
            <a:avLst/>
          </a:prstGeom>
        </p:spPr>
      </p:pic>
    </p:spTree>
    <p:extLst>
      <p:ext uri="{BB962C8B-B14F-4D97-AF65-F5344CB8AC3E}">
        <p14:creationId xmlns:p14="http://schemas.microsoft.com/office/powerpoint/2010/main" val="2620368928"/>
      </p:ext>
    </p:extLst>
  </p:cSld>
  <p:clrMapOvr>
    <a:masterClrMapping/>
  </p:clrMapOvr>
  <mc:AlternateContent xmlns:mc="http://schemas.openxmlformats.org/markup-compatibility/2006" xmlns:p14="http://schemas.microsoft.com/office/powerpoint/2010/main">
    <mc:Choice Requires="p14">
      <p:transition p14:dur="0" advClick="0" advTm="54000"/>
    </mc:Choice>
    <mc:Fallback xmlns="">
      <p:transition advClick="0" advTm="54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91A1C-907C-4A65-AE62-7C4C837C93D3}"/>
              </a:ext>
            </a:extLst>
          </p:cNvPr>
          <p:cNvSpPr>
            <a:spLocks noGrp="1"/>
          </p:cNvSpPr>
          <p:nvPr>
            <p:ph type="title"/>
          </p:nvPr>
        </p:nvSpPr>
        <p:spPr>
          <a:xfrm>
            <a:off x="984248" y="0"/>
            <a:ext cx="10518776" cy="1518410"/>
          </a:xfrm>
        </p:spPr>
        <p:txBody>
          <a:bodyPr>
            <a:normAutofit/>
          </a:bodyPr>
          <a:lstStyle/>
          <a:p>
            <a:pPr lvl="0" algn="ctr">
              <a:spcBef>
                <a:spcPts val="1000"/>
              </a:spcBef>
            </a:pPr>
            <a:r>
              <a:rPr lang="en-US" sz="5400" dirty="0">
                <a:latin typeface="Alasassy Caps" pitchFamily="2" charset="0"/>
              </a:rPr>
              <a:t>Submitting Community Service/Work Hours</a:t>
            </a:r>
            <a:endParaRPr lang="en-US" sz="3600" dirty="0">
              <a:latin typeface="Alasassy Caps" pitchFamily="2" charset="0"/>
            </a:endParaRPr>
          </a:p>
        </p:txBody>
      </p:sp>
      <p:sp>
        <p:nvSpPr>
          <p:cNvPr id="6" name="Text Placeholder 5">
            <a:extLst>
              <a:ext uri="{FF2B5EF4-FFF2-40B4-BE49-F238E27FC236}">
                <a16:creationId xmlns:a16="http://schemas.microsoft.com/office/drawing/2014/main" id="{2918CAA2-6227-46AC-8804-B66BA56CBDB9}"/>
              </a:ext>
            </a:extLst>
          </p:cNvPr>
          <p:cNvSpPr>
            <a:spLocks noGrp="1"/>
          </p:cNvSpPr>
          <p:nvPr>
            <p:ph type="body" sz="quarter" idx="3"/>
          </p:nvPr>
        </p:nvSpPr>
        <p:spPr/>
        <p:txBody>
          <a:bodyPr>
            <a:normAutofit fontScale="40000" lnSpcReduction="20000"/>
          </a:bodyPr>
          <a:lstStyle/>
          <a:p>
            <a:pPr algn="ctr"/>
            <a:endParaRPr lang="en-US" dirty="0"/>
          </a:p>
          <a:p>
            <a:pPr algn="ctr"/>
            <a:r>
              <a:rPr lang="en-US" dirty="0">
                <a:highlight>
                  <a:srgbClr val="FFFF00"/>
                </a:highlight>
              </a:rPr>
              <a:t>STUDENT VOLUNTEER SERVICE PLAN</a:t>
            </a:r>
          </a:p>
          <a:p>
            <a:pPr algn="ctr"/>
            <a:endParaRPr lang="en-US" dirty="0"/>
          </a:p>
        </p:txBody>
      </p:sp>
      <p:pic>
        <p:nvPicPr>
          <p:cNvPr id="7" name="Content Placeholder 3">
            <a:extLst>
              <a:ext uri="{FF2B5EF4-FFF2-40B4-BE49-F238E27FC236}">
                <a16:creationId xmlns:a16="http://schemas.microsoft.com/office/drawing/2014/main" id="{BFD067FB-C9C1-44DE-A287-1DD2E9650A08}"/>
              </a:ext>
            </a:extLst>
          </p:cNvPr>
          <p:cNvPicPr>
            <a:picLocks noGrp="1" noChangeAspect="1"/>
          </p:cNvPicPr>
          <p:nvPr>
            <p:ph sz="half" idx="2"/>
          </p:nvPr>
        </p:nvPicPr>
        <p:blipFill>
          <a:blip r:embed="rId2"/>
          <a:srcRect/>
          <a:stretch>
            <a:fillRect/>
          </a:stretch>
        </p:blipFill>
        <p:spPr>
          <a:xfrm>
            <a:off x="2142347" y="1338677"/>
            <a:ext cx="3200401" cy="4180646"/>
          </a:xfrm>
          <a:ln w="38100" cap="sq">
            <a:solidFill>
              <a:srgbClr val="000000"/>
            </a:solidFill>
            <a:miter lim="800000"/>
          </a:ln>
          <a:effectLst>
            <a:outerShdw blurRad="50800" dist="38100" dir="2700000" algn="tl" rotWithShape="0">
              <a:srgbClr val="000000">
                <a:alpha val="43000"/>
              </a:srgbClr>
            </a:outerShdw>
          </a:effectLst>
        </p:spPr>
      </p:pic>
      <p:sp>
        <p:nvSpPr>
          <p:cNvPr id="9" name="Text Placeholder 8">
            <a:extLst>
              <a:ext uri="{FF2B5EF4-FFF2-40B4-BE49-F238E27FC236}">
                <a16:creationId xmlns:a16="http://schemas.microsoft.com/office/drawing/2014/main" id="{1AF28FBB-4F00-41CE-8AA6-41026A5D1C40}"/>
              </a:ext>
            </a:extLst>
          </p:cNvPr>
          <p:cNvSpPr>
            <a:spLocks noGrp="1"/>
          </p:cNvSpPr>
          <p:nvPr>
            <p:ph type="body" idx="1"/>
          </p:nvPr>
        </p:nvSpPr>
        <p:spPr>
          <a:xfrm>
            <a:off x="1488812" y="1230279"/>
            <a:ext cx="4607188" cy="576262"/>
          </a:xfrm>
        </p:spPr>
        <p:txBody>
          <a:bodyPr>
            <a:normAutofit fontScale="40000" lnSpcReduction="20000"/>
          </a:bodyPr>
          <a:lstStyle/>
          <a:p>
            <a:pPr algn="ctr"/>
            <a:r>
              <a:rPr lang="en-US" dirty="0">
                <a:highlight>
                  <a:srgbClr val="FFFF00"/>
                </a:highlight>
              </a:rPr>
              <a:t>SERVICE HOURS LETTER or Paystub</a:t>
            </a:r>
          </a:p>
          <a:p>
            <a:pPr algn="ctr"/>
            <a:endParaRPr lang="en-US" dirty="0"/>
          </a:p>
        </p:txBody>
      </p:sp>
      <p:pic>
        <p:nvPicPr>
          <p:cNvPr id="12" name="Content Placeholder 11">
            <a:extLst>
              <a:ext uri="{FF2B5EF4-FFF2-40B4-BE49-F238E27FC236}">
                <a16:creationId xmlns:a16="http://schemas.microsoft.com/office/drawing/2014/main" id="{ABC75717-5421-4F90-9B13-FD9120165691}"/>
              </a:ext>
            </a:extLst>
          </p:cNvPr>
          <p:cNvPicPr>
            <a:picLocks noGrp="1" noChangeAspect="1"/>
          </p:cNvPicPr>
          <p:nvPr>
            <p:ph sz="quarter" idx="4"/>
          </p:nvPr>
        </p:nvPicPr>
        <p:blipFill>
          <a:blip r:embed="rId3"/>
          <a:stretch>
            <a:fillRect/>
          </a:stretch>
        </p:blipFill>
        <p:spPr>
          <a:xfrm>
            <a:off x="6749535" y="1338677"/>
            <a:ext cx="4344591" cy="4180645"/>
          </a:xfrm>
          <a:prstGeom prst="rect">
            <a:avLst/>
          </a:prstGeom>
        </p:spPr>
      </p:pic>
      <p:sp>
        <p:nvSpPr>
          <p:cNvPr id="3" name="TextBox 2">
            <a:extLst>
              <a:ext uri="{FF2B5EF4-FFF2-40B4-BE49-F238E27FC236}">
                <a16:creationId xmlns:a16="http://schemas.microsoft.com/office/drawing/2014/main" id="{AC22A161-D943-F13C-1AB5-46B82D1EE919}"/>
              </a:ext>
            </a:extLst>
          </p:cNvPr>
          <p:cNvSpPr txBox="1"/>
          <p:nvPr/>
        </p:nvSpPr>
        <p:spPr>
          <a:xfrm>
            <a:off x="2142347" y="5762846"/>
            <a:ext cx="8951780" cy="923330"/>
          </a:xfrm>
          <a:prstGeom prst="rect">
            <a:avLst/>
          </a:prstGeom>
          <a:noFill/>
        </p:spPr>
        <p:txBody>
          <a:bodyPr wrap="square" rtlCol="0">
            <a:spAutoFit/>
          </a:bodyPr>
          <a:lstStyle/>
          <a:p>
            <a:pPr algn="ctr"/>
            <a:r>
              <a:rPr lang="en-US" sz="1800" b="1" dirty="0">
                <a:latin typeface="Biome Light" panose="020B0303030204020804" pitchFamily="34" charset="0"/>
                <a:ea typeface="+mn-ea"/>
                <a:cs typeface="Biome Light" panose="020B0303030204020804" pitchFamily="34" charset="0"/>
              </a:rPr>
              <a:t>Community Service verification letters or work paystubs can be turned into Ms. Richards in the school counseling area of the main building or emailed to </a:t>
            </a:r>
            <a:r>
              <a:rPr lang="en-US" sz="1800" b="1" dirty="0">
                <a:latin typeface="Biome Light" panose="020B0303030204020804" pitchFamily="34" charset="0"/>
                <a:ea typeface="+mn-ea"/>
                <a:cs typeface="Biome Light" panose="020B0303030204020804" pitchFamily="34" charset="0"/>
                <a:hlinkClick r:id="rId4">
                  <a:extLst>
                    <a:ext uri="{A12FA001-AC4F-418D-AE19-62706E023703}">
                      <ahyp:hlinkClr xmlns:ahyp="http://schemas.microsoft.com/office/drawing/2018/hyperlinkcolor" val="tx"/>
                    </a:ext>
                  </a:extLst>
                </a:hlinkClick>
              </a:rPr>
              <a:t>Kathleen.Richards@stjohns.k12.fl.us</a:t>
            </a:r>
            <a:endParaRPr lang="en-US" dirty="0"/>
          </a:p>
        </p:txBody>
      </p:sp>
    </p:spTree>
    <p:extLst>
      <p:ext uri="{BB962C8B-B14F-4D97-AF65-F5344CB8AC3E}">
        <p14:creationId xmlns:p14="http://schemas.microsoft.com/office/powerpoint/2010/main" val="2736625210"/>
      </p:ext>
    </p:extLst>
  </p:cSld>
  <p:clrMapOvr>
    <a:masterClrMapping/>
  </p:clrMapOvr>
  <mc:AlternateContent xmlns:mc="http://schemas.openxmlformats.org/markup-compatibility/2006" xmlns:p14="http://schemas.microsoft.com/office/powerpoint/2010/main">
    <mc:Choice Requires="p14">
      <p:transition p14:dur="0" advClick="0" advTm="38000"/>
    </mc:Choice>
    <mc:Fallback xmlns="">
      <p:transition advClick="0" advTm="38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64FD5-4A4C-49FB-A0CE-C7F426C1AC08}"/>
              </a:ext>
            </a:extLst>
          </p:cNvPr>
          <p:cNvSpPr>
            <a:spLocks noGrp="1"/>
          </p:cNvSpPr>
          <p:nvPr>
            <p:ph type="title"/>
          </p:nvPr>
        </p:nvSpPr>
        <p:spPr>
          <a:xfrm>
            <a:off x="1075767" y="785704"/>
            <a:ext cx="4665814" cy="5286591"/>
          </a:xfrm>
        </p:spPr>
        <p:txBody>
          <a:bodyPr>
            <a:normAutofit/>
          </a:bodyPr>
          <a:lstStyle/>
          <a:p>
            <a:r>
              <a:rPr lang="en-US" sz="6000" dirty="0">
                <a:latin typeface="Alasassy Caps" pitchFamily="2" charset="0"/>
              </a:rPr>
              <a:t>What should students do </a:t>
            </a:r>
            <a:r>
              <a:rPr lang="en-US" sz="6000" i="1" dirty="0">
                <a:latin typeface="Alasassy Caps" pitchFamily="2" charset="0"/>
              </a:rPr>
              <a:t>now </a:t>
            </a:r>
            <a:r>
              <a:rPr lang="en-US" sz="6000" dirty="0">
                <a:latin typeface="Alasassy Caps" pitchFamily="2" charset="0"/>
              </a:rPr>
              <a:t>to qualify for a Bright Futures Scholarship?</a:t>
            </a:r>
          </a:p>
        </p:txBody>
      </p:sp>
      <p:sp>
        <p:nvSpPr>
          <p:cNvPr id="3" name="Content Placeholder 2">
            <a:extLst>
              <a:ext uri="{FF2B5EF4-FFF2-40B4-BE49-F238E27FC236}">
                <a16:creationId xmlns:a16="http://schemas.microsoft.com/office/drawing/2014/main" id="{D616D956-CA0B-41A9-A4D3-890FA7C80D93}"/>
              </a:ext>
            </a:extLst>
          </p:cNvPr>
          <p:cNvSpPr>
            <a:spLocks noGrp="1"/>
          </p:cNvSpPr>
          <p:nvPr>
            <p:ph idx="1"/>
          </p:nvPr>
        </p:nvSpPr>
        <p:spPr>
          <a:xfrm>
            <a:off x="5475768" y="1245937"/>
            <a:ext cx="6716232" cy="4826358"/>
          </a:xfrm>
        </p:spPr>
        <p:txBody>
          <a:bodyPr anchor="ctr">
            <a:normAutofit fontScale="92500" lnSpcReduction="20000"/>
          </a:bodyPr>
          <a:lstStyle/>
          <a:p>
            <a:pPr marL="0" indent="0">
              <a:buNone/>
            </a:pPr>
            <a:r>
              <a:rPr lang="en-US" sz="5100" b="1" dirty="0">
                <a:latin typeface="Biome Light" panose="020B0303030204020804" pitchFamily="34" charset="0"/>
                <a:cs typeface="Biome Light" panose="020B0303030204020804" pitchFamily="34" charset="0"/>
              </a:rPr>
              <a:t>          9</a:t>
            </a:r>
            <a:r>
              <a:rPr lang="en-US" sz="5100" b="1" baseline="30000" dirty="0">
                <a:latin typeface="Biome Light" panose="020B0303030204020804" pitchFamily="34" charset="0"/>
                <a:cs typeface="Biome Light" panose="020B0303030204020804" pitchFamily="34" charset="0"/>
              </a:rPr>
              <a:t>TH</a:t>
            </a:r>
            <a:r>
              <a:rPr lang="en-US" sz="5100" b="1" dirty="0">
                <a:latin typeface="Biome Light" panose="020B0303030204020804" pitchFamily="34" charset="0"/>
                <a:cs typeface="Biome Light" panose="020B0303030204020804" pitchFamily="34" charset="0"/>
              </a:rPr>
              <a:t> GRADE</a:t>
            </a:r>
          </a:p>
          <a:p>
            <a:pPr lvl="1"/>
            <a:r>
              <a:rPr lang="en-US" sz="2600" dirty="0">
                <a:latin typeface="Biome Light" panose="020B0303030204020804" pitchFamily="34" charset="0"/>
                <a:cs typeface="Biome Light" panose="020B0303030204020804" pitchFamily="34" charset="0"/>
              </a:rPr>
              <a:t>Keep up with course work and establish a good high school GPA.</a:t>
            </a:r>
          </a:p>
          <a:p>
            <a:pPr lvl="1"/>
            <a:endParaRPr lang="en-US" sz="2600" dirty="0">
              <a:latin typeface="Biome Light" panose="020B0303030204020804" pitchFamily="34" charset="0"/>
              <a:cs typeface="Biome Light" panose="020B0303030204020804" pitchFamily="34" charset="0"/>
            </a:endParaRPr>
          </a:p>
          <a:p>
            <a:pPr lvl="1"/>
            <a:r>
              <a:rPr lang="en-US" sz="2600" dirty="0">
                <a:latin typeface="Biome Light" panose="020B0303030204020804" pitchFamily="34" charset="0"/>
                <a:cs typeface="Biome Light" panose="020B0303030204020804" pitchFamily="34" charset="0"/>
              </a:rPr>
              <a:t>Get involved in your school and community. </a:t>
            </a:r>
          </a:p>
          <a:p>
            <a:pPr lvl="1"/>
            <a:endParaRPr lang="en-US" sz="2600" dirty="0">
              <a:latin typeface="Biome Light" panose="020B0303030204020804" pitchFamily="34" charset="0"/>
              <a:cs typeface="Biome Light" panose="020B0303030204020804" pitchFamily="34" charset="0"/>
            </a:endParaRPr>
          </a:p>
          <a:p>
            <a:pPr lvl="1"/>
            <a:r>
              <a:rPr lang="en-US" sz="2600" dirty="0">
                <a:latin typeface="Biome Light" panose="020B0303030204020804" pitchFamily="34" charset="0"/>
                <a:cs typeface="Biome Light" panose="020B0303030204020804" pitchFamily="34" charset="0"/>
              </a:rPr>
              <a:t>Submit service/work hours to Ms. Richards in the Main School Counseling office or at </a:t>
            </a:r>
            <a:r>
              <a:rPr lang="en-US" sz="2600" dirty="0">
                <a:latin typeface="Biome Light" panose="020B0303030204020804" pitchFamily="34" charset="0"/>
                <a:cs typeface="Biome Light" panose="020B0303030204020804" pitchFamily="34" charset="0"/>
                <a:hlinkClick r:id="rId2"/>
              </a:rPr>
              <a:t>Kathleen.Richards@stjohns.k12.fl.us</a:t>
            </a:r>
            <a:endParaRPr lang="en-US" sz="2600" dirty="0">
              <a:latin typeface="Biome Light" panose="020B0303030204020804" pitchFamily="34" charset="0"/>
              <a:cs typeface="Biome Light" panose="020B0303030204020804" pitchFamily="34" charset="0"/>
            </a:endParaRPr>
          </a:p>
          <a:p>
            <a:pPr lvl="1"/>
            <a:endParaRPr lang="en-US" sz="2000" dirty="0"/>
          </a:p>
        </p:txBody>
      </p:sp>
    </p:spTree>
    <p:extLst>
      <p:ext uri="{BB962C8B-B14F-4D97-AF65-F5344CB8AC3E}">
        <p14:creationId xmlns:p14="http://schemas.microsoft.com/office/powerpoint/2010/main" val="376450415"/>
      </p:ext>
    </p:extLst>
  </p:cSld>
  <p:clrMapOvr>
    <a:masterClrMapping/>
  </p:clrMapOvr>
  <mc:AlternateContent xmlns:mc="http://schemas.openxmlformats.org/markup-compatibility/2006" xmlns:p14="http://schemas.microsoft.com/office/powerpoint/2010/main">
    <mc:Choice Requires="p14">
      <p:transition p14:dur="0" advClick="0" advTm="23000"/>
    </mc:Choice>
    <mc:Fallback xmlns="">
      <p:transition advClick="0" advTm="23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64FD5-4A4C-49FB-A0CE-C7F426C1AC08}"/>
              </a:ext>
            </a:extLst>
          </p:cNvPr>
          <p:cNvSpPr>
            <a:spLocks noGrp="1"/>
          </p:cNvSpPr>
          <p:nvPr>
            <p:ph type="title"/>
          </p:nvPr>
        </p:nvSpPr>
        <p:spPr>
          <a:xfrm>
            <a:off x="1075767" y="785704"/>
            <a:ext cx="4665814" cy="5286591"/>
          </a:xfrm>
        </p:spPr>
        <p:txBody>
          <a:bodyPr>
            <a:normAutofit/>
          </a:bodyPr>
          <a:lstStyle/>
          <a:p>
            <a:r>
              <a:rPr lang="en-US" sz="6000" dirty="0">
                <a:latin typeface="Alasassy Caps" pitchFamily="2" charset="0"/>
              </a:rPr>
              <a:t>What should students do </a:t>
            </a:r>
            <a:r>
              <a:rPr lang="en-US" sz="6000" i="1" dirty="0">
                <a:latin typeface="Alasassy Caps" pitchFamily="2" charset="0"/>
              </a:rPr>
              <a:t>now </a:t>
            </a:r>
            <a:r>
              <a:rPr lang="en-US" sz="6000" dirty="0">
                <a:latin typeface="Alasassy Caps" pitchFamily="2" charset="0"/>
              </a:rPr>
              <a:t>to qualify for a Bright Futures Scholarship?</a:t>
            </a:r>
          </a:p>
        </p:txBody>
      </p:sp>
      <p:sp>
        <p:nvSpPr>
          <p:cNvPr id="3" name="Content Placeholder 2">
            <a:extLst>
              <a:ext uri="{FF2B5EF4-FFF2-40B4-BE49-F238E27FC236}">
                <a16:creationId xmlns:a16="http://schemas.microsoft.com/office/drawing/2014/main" id="{D616D956-CA0B-41A9-A4D3-890FA7C80D93}"/>
              </a:ext>
            </a:extLst>
          </p:cNvPr>
          <p:cNvSpPr>
            <a:spLocks noGrp="1"/>
          </p:cNvSpPr>
          <p:nvPr>
            <p:ph idx="1"/>
          </p:nvPr>
        </p:nvSpPr>
        <p:spPr>
          <a:xfrm>
            <a:off x="5475768" y="1245937"/>
            <a:ext cx="6716232" cy="4826358"/>
          </a:xfrm>
        </p:spPr>
        <p:txBody>
          <a:bodyPr anchor="ctr">
            <a:normAutofit/>
          </a:bodyPr>
          <a:lstStyle/>
          <a:p>
            <a:pPr marL="0" indent="0" algn="ctr">
              <a:buNone/>
            </a:pPr>
            <a:r>
              <a:rPr lang="en-US" sz="4800" b="1" dirty="0"/>
              <a:t> </a:t>
            </a:r>
            <a:r>
              <a:rPr lang="en-US" sz="4800" b="1" dirty="0">
                <a:latin typeface="Biome Light" panose="020B0303030204020804" pitchFamily="34" charset="0"/>
                <a:cs typeface="Biome Light" panose="020B0303030204020804" pitchFamily="34" charset="0"/>
              </a:rPr>
              <a:t>10</a:t>
            </a:r>
            <a:r>
              <a:rPr lang="en-US" sz="4800" b="1" baseline="30000" dirty="0">
                <a:latin typeface="Biome Light" panose="020B0303030204020804" pitchFamily="34" charset="0"/>
                <a:cs typeface="Biome Light" panose="020B0303030204020804" pitchFamily="34" charset="0"/>
              </a:rPr>
              <a:t>TH</a:t>
            </a:r>
            <a:r>
              <a:rPr lang="en-US" sz="4800" b="1" dirty="0">
                <a:latin typeface="Biome Light" panose="020B0303030204020804" pitchFamily="34" charset="0"/>
                <a:cs typeface="Biome Light" panose="020B0303030204020804" pitchFamily="34" charset="0"/>
              </a:rPr>
              <a:t> GRADE</a:t>
            </a:r>
          </a:p>
          <a:p>
            <a:pPr lvl="1"/>
            <a:r>
              <a:rPr lang="en-US" sz="2000" dirty="0">
                <a:latin typeface="Biome Light" panose="020B0303030204020804" pitchFamily="34" charset="0"/>
                <a:cs typeface="Biome Light" panose="020B0303030204020804" pitchFamily="34" charset="0"/>
              </a:rPr>
              <a:t>Keep up with course work and maintain a good GPA.</a:t>
            </a:r>
          </a:p>
          <a:p>
            <a:pPr lvl="1"/>
            <a:r>
              <a:rPr lang="en-US" sz="2000" dirty="0">
                <a:latin typeface="Biome Light" panose="020B0303030204020804" pitchFamily="34" charset="0"/>
                <a:cs typeface="Biome Light" panose="020B0303030204020804" pitchFamily="34" charset="0"/>
              </a:rPr>
              <a:t>Seek out community service opportunities.</a:t>
            </a:r>
          </a:p>
          <a:p>
            <a:pPr lvl="1"/>
            <a:r>
              <a:rPr lang="en-US" sz="2000" dirty="0">
                <a:latin typeface="Biome Light" panose="020B0303030204020804" pitchFamily="34" charset="0"/>
                <a:cs typeface="Biome Light" panose="020B0303030204020804" pitchFamily="34" charset="0"/>
              </a:rPr>
              <a:t>Submit service/work hours to Ms. Richards in the Main School Counseling office or at </a:t>
            </a:r>
            <a:r>
              <a:rPr lang="en-US" sz="2000" dirty="0">
                <a:latin typeface="Biome Light" panose="020B0303030204020804" pitchFamily="34" charset="0"/>
                <a:cs typeface="Biome Light" panose="020B0303030204020804" pitchFamily="34" charset="0"/>
                <a:hlinkClick r:id="rId2"/>
              </a:rPr>
              <a:t>Kathleen.Richards@stjohns.k12.fl.us</a:t>
            </a:r>
            <a:endParaRPr lang="en-US" sz="2000" dirty="0">
              <a:latin typeface="Biome Light" panose="020B0303030204020804" pitchFamily="34" charset="0"/>
              <a:cs typeface="Biome Light" panose="020B0303030204020804" pitchFamily="34" charset="0"/>
            </a:endParaRPr>
          </a:p>
          <a:p>
            <a:pPr lvl="1"/>
            <a:r>
              <a:rPr lang="en-US" sz="2000" dirty="0">
                <a:latin typeface="Biome Light" panose="020B0303030204020804" pitchFamily="34" charset="0"/>
                <a:cs typeface="Biome Light" panose="020B0303030204020804" pitchFamily="34" charset="0"/>
              </a:rPr>
              <a:t>Begin researching colleges. </a:t>
            </a:r>
          </a:p>
          <a:p>
            <a:pPr lvl="1"/>
            <a:r>
              <a:rPr lang="en-US" sz="2000" dirty="0">
                <a:latin typeface="Biome Light" panose="020B0303030204020804" pitchFamily="34" charset="0"/>
                <a:cs typeface="Biome Light" panose="020B0303030204020804" pitchFamily="34" charset="0"/>
              </a:rPr>
              <a:t>Begin planning for next year’s courses with college and Bright Futures in mind.</a:t>
            </a:r>
          </a:p>
        </p:txBody>
      </p:sp>
    </p:spTree>
    <p:extLst>
      <p:ext uri="{BB962C8B-B14F-4D97-AF65-F5344CB8AC3E}">
        <p14:creationId xmlns:p14="http://schemas.microsoft.com/office/powerpoint/2010/main" val="867326091"/>
      </p:ext>
    </p:extLst>
  </p:cSld>
  <p:clrMapOvr>
    <a:masterClrMapping/>
  </p:clrMapOvr>
  <mc:AlternateContent xmlns:mc="http://schemas.openxmlformats.org/markup-compatibility/2006" xmlns:p14="http://schemas.microsoft.com/office/powerpoint/2010/main">
    <mc:Choice Requires="p14">
      <p:transition p14:dur="0" advClick="0" advTm="24000"/>
    </mc:Choice>
    <mc:Fallback xmlns="">
      <p:transition advClick="0" advTm="24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64FD5-4A4C-49FB-A0CE-C7F426C1AC08}"/>
              </a:ext>
            </a:extLst>
          </p:cNvPr>
          <p:cNvSpPr>
            <a:spLocks noGrp="1"/>
          </p:cNvSpPr>
          <p:nvPr>
            <p:ph type="title"/>
          </p:nvPr>
        </p:nvSpPr>
        <p:spPr>
          <a:xfrm>
            <a:off x="1075767" y="785704"/>
            <a:ext cx="4665814" cy="5286591"/>
          </a:xfrm>
        </p:spPr>
        <p:txBody>
          <a:bodyPr>
            <a:normAutofit/>
          </a:bodyPr>
          <a:lstStyle/>
          <a:p>
            <a:r>
              <a:rPr lang="en-US" sz="6000" dirty="0">
                <a:latin typeface="Alasassy Caps" pitchFamily="2" charset="0"/>
              </a:rPr>
              <a:t>What should students do </a:t>
            </a:r>
            <a:r>
              <a:rPr lang="en-US" sz="6000" i="1" dirty="0">
                <a:latin typeface="Alasassy Caps" pitchFamily="2" charset="0"/>
              </a:rPr>
              <a:t>now </a:t>
            </a:r>
            <a:r>
              <a:rPr lang="en-US" sz="6000" dirty="0">
                <a:latin typeface="Alasassy Caps" pitchFamily="2" charset="0"/>
              </a:rPr>
              <a:t>to qualify for a Bright Futures Scholarship?</a:t>
            </a:r>
          </a:p>
        </p:txBody>
      </p:sp>
      <p:sp>
        <p:nvSpPr>
          <p:cNvPr id="3" name="Content Placeholder 2">
            <a:extLst>
              <a:ext uri="{FF2B5EF4-FFF2-40B4-BE49-F238E27FC236}">
                <a16:creationId xmlns:a16="http://schemas.microsoft.com/office/drawing/2014/main" id="{D616D956-CA0B-41A9-A4D3-890FA7C80D93}"/>
              </a:ext>
            </a:extLst>
          </p:cNvPr>
          <p:cNvSpPr>
            <a:spLocks noGrp="1"/>
          </p:cNvSpPr>
          <p:nvPr>
            <p:ph idx="1"/>
          </p:nvPr>
        </p:nvSpPr>
        <p:spPr>
          <a:xfrm>
            <a:off x="5475768" y="1245937"/>
            <a:ext cx="6716232" cy="4826358"/>
          </a:xfrm>
        </p:spPr>
        <p:txBody>
          <a:bodyPr anchor="ctr">
            <a:normAutofit fontScale="92500" lnSpcReduction="20000"/>
          </a:bodyPr>
          <a:lstStyle/>
          <a:p>
            <a:pPr marL="0" indent="0" algn="ctr">
              <a:buNone/>
            </a:pPr>
            <a:r>
              <a:rPr lang="en-US" sz="5200" b="1" dirty="0">
                <a:latin typeface="Biome Light" panose="020B0303030204020804" pitchFamily="34" charset="0"/>
                <a:cs typeface="Biome Light" panose="020B0303030204020804" pitchFamily="34" charset="0"/>
              </a:rPr>
              <a:t>11</a:t>
            </a:r>
            <a:r>
              <a:rPr lang="en-US" sz="5200" b="1" baseline="30000" dirty="0">
                <a:latin typeface="Biome Light" panose="020B0303030204020804" pitchFamily="34" charset="0"/>
                <a:cs typeface="Biome Light" panose="020B0303030204020804" pitchFamily="34" charset="0"/>
              </a:rPr>
              <a:t>TH</a:t>
            </a:r>
            <a:r>
              <a:rPr lang="en-US" sz="5200" b="1" dirty="0">
                <a:latin typeface="Biome Light" panose="020B0303030204020804" pitchFamily="34" charset="0"/>
                <a:cs typeface="Biome Light" panose="020B0303030204020804" pitchFamily="34" charset="0"/>
              </a:rPr>
              <a:t> GRADE</a:t>
            </a:r>
          </a:p>
          <a:p>
            <a:pPr lvl="1"/>
            <a:r>
              <a:rPr lang="en-US" sz="2000" dirty="0">
                <a:latin typeface="Biome Light" panose="020B0303030204020804" pitchFamily="34" charset="0"/>
                <a:cs typeface="Biome Light" panose="020B0303030204020804" pitchFamily="34" charset="0"/>
              </a:rPr>
              <a:t>Keep up with course work and maintain a good GPA.</a:t>
            </a:r>
          </a:p>
          <a:p>
            <a:pPr lvl="1"/>
            <a:r>
              <a:rPr lang="en-US" sz="2000" dirty="0">
                <a:latin typeface="Biome Light" panose="020B0303030204020804" pitchFamily="34" charset="0"/>
                <a:cs typeface="Biome Light" panose="020B0303030204020804" pitchFamily="34" charset="0"/>
              </a:rPr>
              <a:t>Check service/work hours in HAC. You should have at least 100 hours by now.</a:t>
            </a:r>
          </a:p>
          <a:p>
            <a:pPr lvl="1"/>
            <a:r>
              <a:rPr lang="en-US" sz="2000" dirty="0">
                <a:latin typeface="Biome Light" panose="020B0303030204020804" pitchFamily="34" charset="0"/>
                <a:cs typeface="Biome Light" panose="020B0303030204020804" pitchFamily="34" charset="0"/>
              </a:rPr>
              <a:t>Submit service/work hours to Ms. Richards in the Main Guidance office or at </a:t>
            </a:r>
            <a:r>
              <a:rPr lang="en-US" sz="2000" dirty="0">
                <a:latin typeface="Biome Light" panose="020B0303030204020804" pitchFamily="34" charset="0"/>
                <a:cs typeface="Biome Light" panose="020B0303030204020804" pitchFamily="34" charset="0"/>
                <a:hlinkClick r:id="rId2"/>
              </a:rPr>
              <a:t>Kathleen.Richards@stjohns.k12.fl.us</a:t>
            </a:r>
            <a:endParaRPr lang="en-US" sz="2000" dirty="0">
              <a:latin typeface="Biome Light" panose="020B0303030204020804" pitchFamily="34" charset="0"/>
              <a:cs typeface="Biome Light" panose="020B0303030204020804" pitchFamily="34" charset="0"/>
            </a:endParaRPr>
          </a:p>
          <a:p>
            <a:pPr lvl="1"/>
            <a:r>
              <a:rPr lang="en-US" sz="2000" dirty="0">
                <a:latin typeface="Biome Light" panose="020B0303030204020804" pitchFamily="34" charset="0"/>
                <a:cs typeface="Biome Light" panose="020B0303030204020804" pitchFamily="34" charset="0"/>
              </a:rPr>
              <a:t>Schedule meetings with college representatives and ask questions about financial aid and Bright Futures.</a:t>
            </a:r>
          </a:p>
          <a:p>
            <a:pPr lvl="1"/>
            <a:r>
              <a:rPr lang="en-US" sz="2000" dirty="0">
                <a:latin typeface="Biome Light" panose="020B0303030204020804" pitchFamily="34" charset="0"/>
                <a:cs typeface="Biome Light" panose="020B0303030204020804" pitchFamily="34" charset="0"/>
              </a:rPr>
              <a:t>Begin planning for next year’s courses with college and Bright Futures in mind.</a:t>
            </a:r>
          </a:p>
          <a:p>
            <a:pPr lvl="1"/>
            <a:r>
              <a:rPr lang="en-US" sz="2000" dirty="0">
                <a:latin typeface="Biome Light" panose="020B0303030204020804" pitchFamily="34" charset="0"/>
                <a:cs typeface="Biome Light" panose="020B0303030204020804" pitchFamily="34" charset="0"/>
              </a:rPr>
              <a:t>Take SAT, ACT, CLT and send scores to a Florida school.</a:t>
            </a:r>
          </a:p>
        </p:txBody>
      </p:sp>
    </p:spTree>
    <p:extLst>
      <p:ext uri="{BB962C8B-B14F-4D97-AF65-F5344CB8AC3E}">
        <p14:creationId xmlns:p14="http://schemas.microsoft.com/office/powerpoint/2010/main" val="317974888"/>
      </p:ext>
    </p:extLst>
  </p:cSld>
  <p:clrMapOvr>
    <a:masterClrMapping/>
  </p:clrMapOvr>
  <mc:AlternateContent xmlns:mc="http://schemas.openxmlformats.org/markup-compatibility/2006" xmlns:p14="http://schemas.microsoft.com/office/powerpoint/2010/main">
    <mc:Choice Requires="p14">
      <p:transition p14:dur="0" advClick="0" advTm="45000"/>
    </mc:Choice>
    <mc:Fallback xmlns="">
      <p:transition advClick="0" advTm="45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64FD5-4A4C-49FB-A0CE-C7F426C1AC08}"/>
              </a:ext>
            </a:extLst>
          </p:cNvPr>
          <p:cNvSpPr>
            <a:spLocks noGrp="1"/>
          </p:cNvSpPr>
          <p:nvPr>
            <p:ph type="title"/>
          </p:nvPr>
        </p:nvSpPr>
        <p:spPr>
          <a:xfrm>
            <a:off x="1075767" y="785704"/>
            <a:ext cx="4665814" cy="5286591"/>
          </a:xfrm>
        </p:spPr>
        <p:txBody>
          <a:bodyPr>
            <a:normAutofit/>
          </a:bodyPr>
          <a:lstStyle/>
          <a:p>
            <a:r>
              <a:rPr lang="en-US" sz="6000" dirty="0">
                <a:latin typeface="Alasassy Caps" pitchFamily="2" charset="0"/>
              </a:rPr>
              <a:t>What should students do </a:t>
            </a:r>
            <a:r>
              <a:rPr lang="en-US" sz="6000" i="1" dirty="0">
                <a:latin typeface="Alasassy Caps" pitchFamily="2" charset="0"/>
              </a:rPr>
              <a:t>now </a:t>
            </a:r>
            <a:r>
              <a:rPr lang="en-US" sz="6000" dirty="0">
                <a:latin typeface="Alasassy Caps" pitchFamily="2" charset="0"/>
              </a:rPr>
              <a:t>to qualify for a Bright Futures Scholarship?</a:t>
            </a:r>
          </a:p>
        </p:txBody>
      </p:sp>
      <p:sp>
        <p:nvSpPr>
          <p:cNvPr id="3" name="Content Placeholder 2">
            <a:extLst>
              <a:ext uri="{FF2B5EF4-FFF2-40B4-BE49-F238E27FC236}">
                <a16:creationId xmlns:a16="http://schemas.microsoft.com/office/drawing/2014/main" id="{D616D956-CA0B-41A9-A4D3-890FA7C80D93}"/>
              </a:ext>
            </a:extLst>
          </p:cNvPr>
          <p:cNvSpPr>
            <a:spLocks noGrp="1"/>
          </p:cNvSpPr>
          <p:nvPr>
            <p:ph idx="1"/>
          </p:nvPr>
        </p:nvSpPr>
        <p:spPr>
          <a:xfrm>
            <a:off x="5475768" y="1245937"/>
            <a:ext cx="6716232" cy="4826358"/>
          </a:xfrm>
        </p:spPr>
        <p:txBody>
          <a:bodyPr anchor="ctr">
            <a:normAutofit lnSpcReduction="10000"/>
          </a:bodyPr>
          <a:lstStyle/>
          <a:p>
            <a:pPr marL="0" indent="0" algn="ctr">
              <a:buNone/>
            </a:pPr>
            <a:r>
              <a:rPr lang="en-US" sz="4800" b="1" dirty="0">
                <a:latin typeface="Biome Light" panose="020B0303030204020804" pitchFamily="34" charset="0"/>
                <a:cs typeface="Biome Light" panose="020B0303030204020804" pitchFamily="34" charset="0"/>
              </a:rPr>
              <a:t> 12</a:t>
            </a:r>
            <a:r>
              <a:rPr lang="en-US" sz="4800" b="1" baseline="30000" dirty="0">
                <a:latin typeface="Biome Light" panose="020B0303030204020804" pitchFamily="34" charset="0"/>
                <a:cs typeface="Biome Light" panose="020B0303030204020804" pitchFamily="34" charset="0"/>
              </a:rPr>
              <a:t>TH</a:t>
            </a:r>
            <a:r>
              <a:rPr lang="en-US" sz="4800" b="1" dirty="0">
                <a:latin typeface="Biome Light" panose="020B0303030204020804" pitchFamily="34" charset="0"/>
                <a:cs typeface="Biome Light" panose="020B0303030204020804" pitchFamily="34" charset="0"/>
              </a:rPr>
              <a:t> GRADE</a:t>
            </a:r>
          </a:p>
          <a:p>
            <a:pPr lvl="1"/>
            <a:r>
              <a:rPr lang="en-US" sz="2000" dirty="0">
                <a:latin typeface="Biome Light" panose="020B0303030204020804" pitchFamily="34" charset="0"/>
                <a:cs typeface="Biome Light" panose="020B0303030204020804" pitchFamily="34" charset="0"/>
              </a:rPr>
              <a:t>Review your Bright Futures Report.</a:t>
            </a:r>
          </a:p>
          <a:p>
            <a:pPr lvl="1"/>
            <a:r>
              <a:rPr lang="en-US" sz="2000" dirty="0">
                <a:latin typeface="Biome Light" panose="020B0303030204020804" pitchFamily="34" charset="0"/>
                <a:cs typeface="Biome Light" panose="020B0303030204020804" pitchFamily="34" charset="0"/>
              </a:rPr>
              <a:t>See your school counselor if there are any errors on your transcript.</a:t>
            </a:r>
          </a:p>
          <a:p>
            <a:pPr lvl="1"/>
            <a:r>
              <a:rPr lang="en-US" sz="2000" dirty="0">
                <a:latin typeface="Biome Light" panose="020B0303030204020804" pitchFamily="34" charset="0"/>
                <a:cs typeface="Biome Light" panose="020B0303030204020804" pitchFamily="34" charset="0"/>
              </a:rPr>
              <a:t>Take note of what is “Missing” to qualify for each award.</a:t>
            </a:r>
          </a:p>
          <a:p>
            <a:pPr lvl="1"/>
            <a:r>
              <a:rPr lang="en-US" sz="2000" dirty="0">
                <a:latin typeface="Biome Light" panose="020B0303030204020804" pitchFamily="34" charset="0"/>
                <a:cs typeface="Biome Light" panose="020B0303030204020804" pitchFamily="34" charset="0"/>
              </a:rPr>
              <a:t>Take steps to improve your Bright Futures GPA if it is borderline.</a:t>
            </a:r>
          </a:p>
          <a:p>
            <a:pPr lvl="1"/>
            <a:r>
              <a:rPr lang="en-US" sz="2000" dirty="0">
                <a:latin typeface="Biome Light" panose="020B0303030204020804" pitchFamily="34" charset="0"/>
                <a:cs typeface="Biome Light" panose="020B0303030204020804" pitchFamily="34" charset="0"/>
              </a:rPr>
              <a:t>Submit any remaining service/work hours by winter break.</a:t>
            </a:r>
          </a:p>
          <a:p>
            <a:pPr lvl="1"/>
            <a:r>
              <a:rPr lang="en-US" sz="2000" dirty="0">
                <a:latin typeface="Biome Light" panose="020B0303030204020804" pitchFamily="34" charset="0"/>
                <a:cs typeface="Biome Light" panose="020B0303030204020804" pitchFamily="34" charset="0"/>
              </a:rPr>
              <a:t>Take or re-take SAT, ACT or CLT and report your scores to a Florida school.</a:t>
            </a:r>
          </a:p>
          <a:p>
            <a:pPr lvl="1"/>
            <a:endParaRPr lang="en-US" sz="2000" dirty="0">
              <a:latin typeface="Biome Light" panose="020B0303030204020804" pitchFamily="34" charset="0"/>
              <a:cs typeface="Biome Light" panose="020B0303030204020804" pitchFamily="34" charset="0"/>
            </a:endParaRPr>
          </a:p>
          <a:p>
            <a:pPr lvl="1"/>
            <a:endParaRPr lang="en-US" sz="2000" dirty="0">
              <a:latin typeface="Biome Light" panose="020B0303030204020804" pitchFamily="34" charset="0"/>
              <a:cs typeface="Biome Light" panose="020B0303030204020804" pitchFamily="34" charset="0"/>
            </a:endParaRPr>
          </a:p>
        </p:txBody>
      </p:sp>
    </p:spTree>
    <p:extLst>
      <p:ext uri="{BB962C8B-B14F-4D97-AF65-F5344CB8AC3E}">
        <p14:creationId xmlns:p14="http://schemas.microsoft.com/office/powerpoint/2010/main" val="3311669615"/>
      </p:ext>
    </p:extLst>
  </p:cSld>
  <p:clrMapOvr>
    <a:masterClrMapping/>
  </p:clrMapOvr>
  <mc:AlternateContent xmlns:mc="http://schemas.openxmlformats.org/markup-compatibility/2006" xmlns:p14="http://schemas.microsoft.com/office/powerpoint/2010/main">
    <mc:Choice Requires="p14">
      <p:transition p14:dur="0" advClick="0" advTm="35000"/>
    </mc:Choice>
    <mc:Fallback xmlns="">
      <p:transition advClick="0" advTm="35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64FD5-4A4C-49FB-A0CE-C7F426C1AC08}"/>
              </a:ext>
            </a:extLst>
          </p:cNvPr>
          <p:cNvSpPr>
            <a:spLocks noGrp="1"/>
          </p:cNvSpPr>
          <p:nvPr>
            <p:ph type="title"/>
          </p:nvPr>
        </p:nvSpPr>
        <p:spPr>
          <a:xfrm>
            <a:off x="1075767" y="785704"/>
            <a:ext cx="4665814" cy="5286591"/>
          </a:xfrm>
        </p:spPr>
        <p:txBody>
          <a:bodyPr>
            <a:normAutofit/>
          </a:bodyPr>
          <a:lstStyle/>
          <a:p>
            <a:r>
              <a:rPr lang="en-US" sz="6000" dirty="0">
                <a:latin typeface="Alasassy Caps" pitchFamily="2" charset="0"/>
              </a:rPr>
              <a:t>What should students do </a:t>
            </a:r>
            <a:r>
              <a:rPr lang="en-US" sz="6000" i="1" dirty="0">
                <a:latin typeface="Alasassy Caps" pitchFamily="2" charset="0"/>
              </a:rPr>
              <a:t>now </a:t>
            </a:r>
            <a:r>
              <a:rPr lang="en-US" sz="6000" dirty="0">
                <a:latin typeface="Alasassy Caps" pitchFamily="2" charset="0"/>
              </a:rPr>
              <a:t>to qualify for a Bright Futures Scholarship?</a:t>
            </a:r>
          </a:p>
        </p:txBody>
      </p:sp>
      <p:sp>
        <p:nvSpPr>
          <p:cNvPr id="3" name="Content Placeholder 2">
            <a:extLst>
              <a:ext uri="{FF2B5EF4-FFF2-40B4-BE49-F238E27FC236}">
                <a16:creationId xmlns:a16="http://schemas.microsoft.com/office/drawing/2014/main" id="{D616D956-CA0B-41A9-A4D3-890FA7C80D93}"/>
              </a:ext>
            </a:extLst>
          </p:cNvPr>
          <p:cNvSpPr>
            <a:spLocks noGrp="1"/>
          </p:cNvSpPr>
          <p:nvPr>
            <p:ph idx="1"/>
          </p:nvPr>
        </p:nvSpPr>
        <p:spPr>
          <a:xfrm>
            <a:off x="5475768" y="1245937"/>
            <a:ext cx="6716232" cy="4826358"/>
          </a:xfrm>
        </p:spPr>
        <p:txBody>
          <a:bodyPr anchor="ctr">
            <a:normAutofit/>
          </a:bodyPr>
          <a:lstStyle/>
          <a:p>
            <a:pPr marL="0" indent="0" algn="ctr">
              <a:buNone/>
            </a:pPr>
            <a:r>
              <a:rPr lang="en-US" sz="4800" b="1" dirty="0">
                <a:latin typeface="Biome Light" panose="020B0303030204020804" pitchFamily="34" charset="0"/>
                <a:cs typeface="Biome Light" panose="020B0303030204020804" pitchFamily="34" charset="0"/>
              </a:rPr>
              <a:t> 12</a:t>
            </a:r>
            <a:r>
              <a:rPr lang="en-US" sz="4800" b="1" baseline="30000" dirty="0">
                <a:latin typeface="Biome Light" panose="020B0303030204020804" pitchFamily="34" charset="0"/>
                <a:cs typeface="Biome Light" panose="020B0303030204020804" pitchFamily="34" charset="0"/>
              </a:rPr>
              <a:t>TH</a:t>
            </a:r>
            <a:r>
              <a:rPr lang="en-US" sz="4800" b="1" dirty="0">
                <a:latin typeface="Biome Light" panose="020B0303030204020804" pitchFamily="34" charset="0"/>
                <a:cs typeface="Biome Light" panose="020B0303030204020804" pitchFamily="34" charset="0"/>
              </a:rPr>
              <a:t> GRADE</a:t>
            </a:r>
          </a:p>
          <a:p>
            <a:pPr lvl="1"/>
            <a:r>
              <a:rPr lang="en-US" sz="2000" dirty="0">
                <a:latin typeface="Biome Light" panose="020B0303030204020804" pitchFamily="34" charset="0"/>
                <a:cs typeface="Biome Light" panose="020B0303030204020804" pitchFamily="34" charset="0"/>
              </a:rPr>
              <a:t>APPLY!</a:t>
            </a:r>
          </a:p>
          <a:p>
            <a:pPr lvl="1"/>
            <a:r>
              <a:rPr lang="en-US" sz="2000" dirty="0">
                <a:latin typeface="Biome Light" panose="020B0303030204020804" pitchFamily="34" charset="0"/>
                <a:cs typeface="Biome Light" panose="020B0303030204020804" pitchFamily="34" charset="0"/>
              </a:rPr>
              <a:t>APPLY NOW!</a:t>
            </a:r>
          </a:p>
          <a:p>
            <a:pPr lvl="1"/>
            <a:r>
              <a:rPr lang="en-US" sz="2000" dirty="0">
                <a:latin typeface="Biome Light" panose="020B0303030204020804" pitchFamily="34" charset="0"/>
                <a:cs typeface="Biome Light" panose="020B0303030204020804" pitchFamily="34" charset="0"/>
              </a:rPr>
              <a:t>DO NOT WAIT TO APPLY!</a:t>
            </a:r>
          </a:p>
          <a:p>
            <a:pPr lvl="1"/>
            <a:endParaRPr lang="en-US" sz="2000" dirty="0">
              <a:latin typeface="Biome Light" panose="020B0303030204020804" pitchFamily="34" charset="0"/>
              <a:cs typeface="Biome Light" panose="020B0303030204020804" pitchFamily="34" charset="0"/>
            </a:endParaRPr>
          </a:p>
          <a:p>
            <a:pPr lvl="1"/>
            <a:r>
              <a:rPr lang="en-US" sz="2000" dirty="0">
                <a:latin typeface="Biome Light" panose="020B0303030204020804" pitchFamily="34" charset="0"/>
                <a:cs typeface="Biome Light" panose="020B0303030204020804" pitchFamily="34" charset="0"/>
              </a:rPr>
              <a:t>Students do not have to be eligible for Bright Futures to apply. You can apply now and become eligible by graduation.</a:t>
            </a:r>
          </a:p>
          <a:p>
            <a:pPr lvl="1"/>
            <a:endParaRPr lang="en-US" sz="2000" dirty="0">
              <a:latin typeface="Biome Light" panose="020B0303030204020804" pitchFamily="34" charset="0"/>
              <a:cs typeface="Biome Light" panose="020B0303030204020804" pitchFamily="34" charset="0"/>
            </a:endParaRPr>
          </a:p>
          <a:p>
            <a:pPr lvl="1"/>
            <a:r>
              <a:rPr lang="en-US" sz="2000" b="1" dirty="0">
                <a:solidFill>
                  <a:srgbClr val="0070C0"/>
                </a:solidFill>
                <a:latin typeface="Biome Light" panose="020B0303030204020804" pitchFamily="34" charset="0"/>
                <a:cs typeface="Biome Light" panose="020B0303030204020804" pitchFamily="34" charset="0"/>
              </a:rPr>
              <a:t>You will NOT be eligible if you do not APPLY!</a:t>
            </a:r>
          </a:p>
          <a:p>
            <a:pPr lvl="1"/>
            <a:endParaRPr lang="en-US" sz="2000" dirty="0">
              <a:latin typeface="Biome Light" panose="020B0303030204020804" pitchFamily="34" charset="0"/>
              <a:cs typeface="Biome Light" panose="020B0303030204020804" pitchFamily="34" charset="0"/>
            </a:endParaRPr>
          </a:p>
        </p:txBody>
      </p:sp>
    </p:spTree>
    <p:extLst>
      <p:ext uri="{BB962C8B-B14F-4D97-AF65-F5344CB8AC3E}">
        <p14:creationId xmlns:p14="http://schemas.microsoft.com/office/powerpoint/2010/main" val="154505763"/>
      </p:ext>
    </p:extLst>
  </p:cSld>
  <p:clrMapOvr>
    <a:masterClrMapping/>
  </p:clrMapOvr>
  <mc:AlternateContent xmlns:mc="http://schemas.openxmlformats.org/markup-compatibility/2006" xmlns:p14="http://schemas.microsoft.com/office/powerpoint/2010/main">
    <mc:Choice Requires="p14">
      <p:transition p14:dur="0" advClick="0" advTm="21000"/>
    </mc:Choice>
    <mc:Fallback xmlns="">
      <p:transition advClick="0" advTm="21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72079-108F-F46E-0A2E-6F8A7726A7D8}"/>
              </a:ext>
            </a:extLst>
          </p:cNvPr>
          <p:cNvSpPr>
            <a:spLocks noGrp="1"/>
          </p:cNvSpPr>
          <p:nvPr>
            <p:ph type="title"/>
          </p:nvPr>
        </p:nvSpPr>
        <p:spPr>
          <a:xfrm>
            <a:off x="1484310" y="182367"/>
            <a:ext cx="10018713" cy="721760"/>
          </a:xfrm>
        </p:spPr>
        <p:txBody>
          <a:bodyPr>
            <a:noAutofit/>
          </a:bodyPr>
          <a:lstStyle/>
          <a:p>
            <a:r>
              <a:rPr lang="en-US" sz="6600" dirty="0">
                <a:latin typeface="Alasassy Caps" pitchFamily="2" charset="0"/>
              </a:rPr>
              <a:t>The 4 types of financial Aid</a:t>
            </a:r>
          </a:p>
        </p:txBody>
      </p:sp>
      <p:sp>
        <p:nvSpPr>
          <p:cNvPr id="3" name="Content Placeholder 2">
            <a:extLst>
              <a:ext uri="{FF2B5EF4-FFF2-40B4-BE49-F238E27FC236}">
                <a16:creationId xmlns:a16="http://schemas.microsoft.com/office/drawing/2014/main" id="{A75A47C4-5E81-0ECE-A7F7-4C883D1E3ED4}"/>
              </a:ext>
            </a:extLst>
          </p:cNvPr>
          <p:cNvSpPr>
            <a:spLocks noGrp="1"/>
          </p:cNvSpPr>
          <p:nvPr>
            <p:ph idx="1"/>
          </p:nvPr>
        </p:nvSpPr>
        <p:spPr>
          <a:xfrm>
            <a:off x="1484310" y="1191803"/>
            <a:ext cx="10018713" cy="924673"/>
          </a:xfrm>
        </p:spPr>
        <p:txBody>
          <a:bodyPr>
            <a:normAutofit fontScale="92500" lnSpcReduction="10000"/>
          </a:bodyPr>
          <a:lstStyle/>
          <a:p>
            <a:pPr marL="0" indent="0" algn="ctr">
              <a:buNone/>
            </a:pPr>
            <a:r>
              <a:rPr lang="en-US" sz="3200" dirty="0">
                <a:latin typeface="Biome Light" panose="020B0303030204020804" pitchFamily="34" charset="0"/>
                <a:cs typeface="Biome Light" panose="020B0303030204020804" pitchFamily="34" charset="0"/>
              </a:rPr>
              <a:t>There are various ways students can seek Financial Aid to help pay for College. </a:t>
            </a:r>
          </a:p>
        </p:txBody>
      </p:sp>
      <p:sp>
        <p:nvSpPr>
          <p:cNvPr id="4" name="Content Placeholder 2">
            <a:extLst>
              <a:ext uri="{FF2B5EF4-FFF2-40B4-BE49-F238E27FC236}">
                <a16:creationId xmlns:a16="http://schemas.microsoft.com/office/drawing/2014/main" id="{B0DA1FAA-4D41-2C9B-043F-2203A25E455C}"/>
              </a:ext>
            </a:extLst>
          </p:cNvPr>
          <p:cNvSpPr txBox="1">
            <a:spLocks/>
          </p:cNvSpPr>
          <p:nvPr/>
        </p:nvSpPr>
        <p:spPr>
          <a:xfrm>
            <a:off x="1484310" y="3171290"/>
            <a:ext cx="10485083" cy="2494907"/>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buNone/>
            </a:pPr>
            <a:r>
              <a:rPr lang="en-US" sz="3600" b="1" baseline="30000" dirty="0">
                <a:latin typeface="Biome Light" panose="020B0303030204020804" pitchFamily="34" charset="0"/>
                <a:cs typeface="Biome Light" panose="020B0303030204020804" pitchFamily="34" charset="0"/>
              </a:rPr>
              <a:t>Federal Aid – </a:t>
            </a:r>
            <a:r>
              <a:rPr lang="en-US" sz="3600" baseline="30000" dirty="0">
                <a:latin typeface="Biome Light" panose="020B0303030204020804" pitchFamily="34" charset="0"/>
                <a:cs typeface="Biome Light" panose="020B0303030204020804" pitchFamily="34" charset="0"/>
              </a:rPr>
              <a:t>Apply for the FAFSA beginning December 1st </a:t>
            </a:r>
            <a:endParaRPr lang="en-US" sz="3600" b="1" baseline="30000" dirty="0">
              <a:latin typeface="Biome Light" panose="020B0303030204020804" pitchFamily="34" charset="0"/>
              <a:cs typeface="Biome Light" panose="020B0303030204020804" pitchFamily="34" charset="0"/>
            </a:endParaRPr>
          </a:p>
          <a:p>
            <a:pPr marL="0" indent="0">
              <a:buNone/>
            </a:pPr>
            <a:r>
              <a:rPr lang="en-US" sz="3600" b="1" baseline="30000" dirty="0">
                <a:latin typeface="Biome Light" panose="020B0303030204020804" pitchFamily="34" charset="0"/>
                <a:cs typeface="Biome Light" panose="020B0303030204020804" pitchFamily="34" charset="0"/>
              </a:rPr>
              <a:t>State of Florida Aid – </a:t>
            </a:r>
            <a:r>
              <a:rPr lang="en-US" sz="3600" baseline="30000" dirty="0">
                <a:latin typeface="Biome Light" panose="020B0303030204020804" pitchFamily="34" charset="0"/>
                <a:cs typeface="Biome Light" panose="020B0303030204020804" pitchFamily="34" charset="0"/>
              </a:rPr>
              <a:t>Bright Futures &amp; Special Interest Scholarships</a:t>
            </a:r>
          </a:p>
          <a:p>
            <a:pPr marL="0" indent="0">
              <a:buNone/>
            </a:pPr>
            <a:r>
              <a:rPr lang="en-US" sz="3600" b="1" baseline="30000" dirty="0">
                <a:latin typeface="Biome Light" panose="020B0303030204020804" pitchFamily="34" charset="0"/>
                <a:cs typeface="Biome Light" panose="020B0303030204020804" pitchFamily="34" charset="0"/>
              </a:rPr>
              <a:t>Institutional Aid – </a:t>
            </a:r>
            <a:r>
              <a:rPr lang="en-US" sz="3600" baseline="30000" dirty="0">
                <a:latin typeface="Biome Light" panose="020B0303030204020804" pitchFamily="34" charset="0"/>
                <a:cs typeface="Biome Light" panose="020B0303030204020804" pitchFamily="34" charset="0"/>
              </a:rPr>
              <a:t>Visit the college and university websites</a:t>
            </a:r>
          </a:p>
          <a:p>
            <a:pPr marL="0" indent="0">
              <a:buNone/>
            </a:pPr>
            <a:r>
              <a:rPr lang="en-US" sz="3600" b="1" baseline="30000" dirty="0">
                <a:solidFill>
                  <a:srgbClr val="0070C0"/>
                </a:solidFill>
                <a:latin typeface="Biome Light" panose="020B0303030204020804" pitchFamily="34" charset="0"/>
                <a:cs typeface="Biome Light" panose="020B0303030204020804" pitchFamily="34" charset="0"/>
              </a:rPr>
              <a:t>Private Aid – </a:t>
            </a:r>
            <a:r>
              <a:rPr lang="en-US" sz="3600" baseline="30000" dirty="0">
                <a:solidFill>
                  <a:srgbClr val="0070C0"/>
                </a:solidFill>
                <a:latin typeface="Biome Light" panose="020B0303030204020804" pitchFamily="34" charset="0"/>
                <a:cs typeface="Biome Light" panose="020B0303030204020804" pitchFamily="34" charset="0"/>
              </a:rPr>
              <a:t>Search for Scholarships via national, state and local organizations</a:t>
            </a:r>
            <a:endParaRPr lang="en-US" sz="3600" b="1" baseline="30000" dirty="0">
              <a:solidFill>
                <a:srgbClr val="0070C0"/>
              </a:solidFill>
              <a:latin typeface="Biome Light" panose="020B0303030204020804" pitchFamily="34" charset="0"/>
              <a:cs typeface="Biome Light" panose="020B0303030204020804" pitchFamily="34" charset="0"/>
            </a:endParaRPr>
          </a:p>
          <a:p>
            <a:pPr marL="0" indent="0" algn="ctr">
              <a:buFont typeface="Arial"/>
              <a:buNone/>
            </a:pPr>
            <a:endParaRPr lang="en-US" sz="3200" b="1" dirty="0">
              <a:latin typeface="Biome Light" panose="020B0303030204020804" pitchFamily="34" charset="0"/>
              <a:cs typeface="Biome Light" panose="020B0303030204020804" pitchFamily="34" charset="0"/>
            </a:endParaRPr>
          </a:p>
        </p:txBody>
      </p:sp>
    </p:spTree>
    <p:extLst>
      <p:ext uri="{BB962C8B-B14F-4D97-AF65-F5344CB8AC3E}">
        <p14:creationId xmlns:p14="http://schemas.microsoft.com/office/powerpoint/2010/main" val="146668747"/>
      </p:ext>
    </p:extLst>
  </p:cSld>
  <p:clrMapOvr>
    <a:masterClrMapping/>
  </p:clrMapOvr>
  <mc:AlternateContent xmlns:mc="http://schemas.openxmlformats.org/markup-compatibility/2006" xmlns:p14="http://schemas.microsoft.com/office/powerpoint/2010/main">
    <mc:Choice Requires="p14">
      <p:transition p14:dur="0" advClick="0" advTm="40000"/>
    </mc:Choice>
    <mc:Fallback xmlns="">
      <p:transition advClick="0" advTm="40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D7273-8CEC-6831-5B94-D555D6C0513A}"/>
              </a:ext>
            </a:extLst>
          </p:cNvPr>
          <p:cNvSpPr>
            <a:spLocks noGrp="1"/>
          </p:cNvSpPr>
          <p:nvPr>
            <p:ph type="title"/>
          </p:nvPr>
        </p:nvSpPr>
        <p:spPr>
          <a:xfrm>
            <a:off x="1484311" y="151515"/>
            <a:ext cx="10018713" cy="1068572"/>
          </a:xfrm>
        </p:spPr>
        <p:txBody>
          <a:bodyPr>
            <a:normAutofit/>
          </a:bodyPr>
          <a:lstStyle/>
          <a:p>
            <a:r>
              <a:rPr lang="en-US" sz="6000" dirty="0">
                <a:latin typeface="Alasassy Caps" pitchFamily="2" charset="0"/>
              </a:rPr>
              <a:t> Florida Bright Futures</a:t>
            </a:r>
          </a:p>
        </p:txBody>
      </p:sp>
      <p:pic>
        <p:nvPicPr>
          <p:cNvPr id="4" name="Picture 3">
            <a:extLst>
              <a:ext uri="{FF2B5EF4-FFF2-40B4-BE49-F238E27FC236}">
                <a16:creationId xmlns:a16="http://schemas.microsoft.com/office/drawing/2014/main" id="{3F68FC4C-ACE5-BF6B-6D98-58D9F8CDF713}"/>
              </a:ext>
            </a:extLst>
          </p:cNvPr>
          <p:cNvPicPr>
            <a:picLocks noChangeAspect="1"/>
          </p:cNvPicPr>
          <p:nvPr/>
        </p:nvPicPr>
        <p:blipFill>
          <a:blip r:embed="rId2"/>
          <a:stretch>
            <a:fillRect/>
          </a:stretch>
        </p:blipFill>
        <p:spPr>
          <a:xfrm>
            <a:off x="0" y="6209414"/>
            <a:ext cx="940324" cy="497088"/>
          </a:xfrm>
          <a:prstGeom prst="rect">
            <a:avLst/>
          </a:prstGeom>
        </p:spPr>
      </p:pic>
      <p:pic>
        <p:nvPicPr>
          <p:cNvPr id="5" name="Content Placeholder 4">
            <a:extLst>
              <a:ext uri="{FF2B5EF4-FFF2-40B4-BE49-F238E27FC236}">
                <a16:creationId xmlns:a16="http://schemas.microsoft.com/office/drawing/2014/main" id="{714B4BE3-4F91-F59C-2B41-427C51049BDA}"/>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2152"/>
          <a:stretch/>
        </p:blipFill>
        <p:spPr>
          <a:xfrm>
            <a:off x="1818262" y="1220087"/>
            <a:ext cx="9684762" cy="4872805"/>
          </a:xfrm>
          <a:prstGeom prst="rect">
            <a:avLst/>
          </a:prstGeom>
        </p:spPr>
      </p:pic>
    </p:spTree>
    <p:extLst>
      <p:ext uri="{BB962C8B-B14F-4D97-AF65-F5344CB8AC3E}">
        <p14:creationId xmlns:p14="http://schemas.microsoft.com/office/powerpoint/2010/main" val="2506821259"/>
      </p:ext>
    </p:extLst>
  </p:cSld>
  <p:clrMapOvr>
    <a:masterClrMapping/>
  </p:clrMapOvr>
  <mc:AlternateContent xmlns:mc="http://schemas.openxmlformats.org/markup-compatibility/2006" xmlns:p14="http://schemas.microsoft.com/office/powerpoint/2010/main">
    <mc:Choice Requires="p14">
      <p:transition p14:dur="0" advClick="0" advTm="13000"/>
    </mc:Choice>
    <mc:Fallback xmlns="">
      <p:transition advClick="0" advTm="13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C28DB-E490-7BC5-34A9-46A57004825E}"/>
              </a:ext>
            </a:extLst>
          </p:cNvPr>
          <p:cNvSpPr>
            <a:spLocks noGrp="1"/>
          </p:cNvSpPr>
          <p:nvPr>
            <p:ph type="title"/>
          </p:nvPr>
        </p:nvSpPr>
        <p:spPr>
          <a:xfrm>
            <a:off x="1630624" y="2071098"/>
            <a:ext cx="8930747" cy="2110382"/>
          </a:xfrm>
        </p:spPr>
        <p:txBody>
          <a:bodyPr>
            <a:normAutofit fontScale="90000"/>
          </a:bodyPr>
          <a:lstStyle/>
          <a:p>
            <a:pPr algn="ctr"/>
            <a:r>
              <a:rPr lang="en-US" dirty="0">
                <a:latin typeface="Biome Light" panose="020B0303030204020804" pitchFamily="34" charset="0"/>
                <a:cs typeface="Biome Light" panose="020B0303030204020804" pitchFamily="34" charset="0"/>
              </a:rPr>
              <a:t>Counselors will be providing Financial Aid Workshops for Seniors during the month of October through English classes.</a:t>
            </a:r>
          </a:p>
        </p:txBody>
      </p:sp>
      <p:sp>
        <p:nvSpPr>
          <p:cNvPr id="3" name="Text Placeholder 2">
            <a:extLst>
              <a:ext uri="{FF2B5EF4-FFF2-40B4-BE49-F238E27FC236}">
                <a16:creationId xmlns:a16="http://schemas.microsoft.com/office/drawing/2014/main" id="{9D62BFFC-2B13-AAB7-AA41-B7F75E188129}"/>
              </a:ext>
            </a:extLst>
          </p:cNvPr>
          <p:cNvSpPr>
            <a:spLocks noGrp="1"/>
          </p:cNvSpPr>
          <p:nvPr>
            <p:ph type="body" idx="1"/>
          </p:nvPr>
        </p:nvSpPr>
        <p:spPr>
          <a:xfrm>
            <a:off x="1630623" y="4571898"/>
            <a:ext cx="8930748" cy="860400"/>
          </a:xfrm>
        </p:spPr>
        <p:txBody>
          <a:bodyPr/>
          <a:lstStyle/>
          <a:p>
            <a:pPr algn="ctr"/>
            <a:r>
              <a:rPr lang="en-US" dirty="0">
                <a:latin typeface="Biome Light" panose="020B0303030204020804" pitchFamily="34" charset="0"/>
                <a:cs typeface="Biome Light" panose="020B0303030204020804" pitchFamily="34" charset="0"/>
              </a:rPr>
              <a:t>Those students without an English class at BTHS will have an opportunity to sign up for a separate workshop.</a:t>
            </a:r>
          </a:p>
        </p:txBody>
      </p:sp>
      <p:sp>
        <p:nvSpPr>
          <p:cNvPr id="4" name="TextBox 3">
            <a:extLst>
              <a:ext uri="{FF2B5EF4-FFF2-40B4-BE49-F238E27FC236}">
                <a16:creationId xmlns:a16="http://schemas.microsoft.com/office/drawing/2014/main" id="{1E980E85-C43C-1215-D018-FCFB32CA8E6C}"/>
              </a:ext>
            </a:extLst>
          </p:cNvPr>
          <p:cNvSpPr txBox="1"/>
          <p:nvPr/>
        </p:nvSpPr>
        <p:spPr>
          <a:xfrm>
            <a:off x="3931784" y="111020"/>
            <a:ext cx="4328429" cy="1569660"/>
          </a:xfrm>
          <a:prstGeom prst="rect">
            <a:avLst/>
          </a:prstGeom>
          <a:noFill/>
        </p:spPr>
        <p:txBody>
          <a:bodyPr wrap="none" rtlCol="0">
            <a:spAutoFit/>
          </a:bodyPr>
          <a:lstStyle/>
          <a:p>
            <a:r>
              <a:rPr lang="en-US" sz="9600" dirty="0">
                <a:latin typeface="Alasassy Caps" pitchFamily="2" charset="0"/>
              </a:rPr>
              <a:t>Remember!</a:t>
            </a:r>
            <a:endParaRPr lang="en-US" dirty="0"/>
          </a:p>
        </p:txBody>
      </p:sp>
    </p:spTree>
    <p:extLst>
      <p:ext uri="{BB962C8B-B14F-4D97-AF65-F5344CB8AC3E}">
        <p14:creationId xmlns:p14="http://schemas.microsoft.com/office/powerpoint/2010/main" val="1522043934"/>
      </p:ext>
    </p:extLst>
  </p:cSld>
  <p:clrMapOvr>
    <a:masterClrMapping/>
  </p:clrMapOvr>
  <mc:AlternateContent xmlns:mc="http://schemas.openxmlformats.org/markup-compatibility/2006" xmlns:p14="http://schemas.microsoft.com/office/powerpoint/2010/main">
    <mc:Choice Requires="p14">
      <p:transition p14:dur="0" advClick="0" advTm="22000"/>
    </mc:Choice>
    <mc:Fallback xmlns="">
      <p:transition advClick="0" advTm="22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8F94D66-27EC-4CB8-8226-D7F41C1618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100" y="-4763"/>
            <a:ext cx="5014912" cy="6862763"/>
            <a:chOff x="2928938" y="-4763"/>
            <a:chExt cx="5014912" cy="6862763"/>
          </a:xfrm>
        </p:grpSpPr>
        <p:sp>
          <p:nvSpPr>
            <p:cNvPr id="10" name="Freeform 6">
              <a:extLst>
                <a:ext uri="{FF2B5EF4-FFF2-40B4-BE49-F238E27FC236}">
                  <a16:creationId xmlns:a16="http://schemas.microsoft.com/office/drawing/2014/main" id="{1A53964C-7D93-4C48-A4A6-C4C2C393C5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txBody>
            <a:bodyPr/>
            <a:lstStyle/>
            <a:p>
              <a:endParaRPr lang="en-US"/>
            </a:p>
          </p:txBody>
        </p:sp>
        <p:sp>
          <p:nvSpPr>
            <p:cNvPr id="11" name="Freeform 7">
              <a:extLst>
                <a:ext uri="{FF2B5EF4-FFF2-40B4-BE49-F238E27FC236}">
                  <a16:creationId xmlns:a16="http://schemas.microsoft.com/office/drawing/2014/main" id="{9C944EEC-539E-4389-8785-58E65D04E8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txBody>
            <a:bodyPr/>
            <a:lstStyle/>
            <a:p>
              <a:endParaRPr lang="en-US"/>
            </a:p>
          </p:txBody>
        </p:sp>
        <p:sp>
          <p:nvSpPr>
            <p:cNvPr id="12" name="Freeform 9">
              <a:extLst>
                <a:ext uri="{FF2B5EF4-FFF2-40B4-BE49-F238E27FC236}">
                  <a16:creationId xmlns:a16="http://schemas.microsoft.com/office/drawing/2014/main" id="{7836EB7E-895C-4D68-B92E-312B371CBD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txBody>
            <a:bodyPr/>
            <a:lstStyle/>
            <a:p>
              <a:endParaRPr lang="en-US"/>
            </a:p>
          </p:txBody>
        </p:sp>
        <p:sp>
          <p:nvSpPr>
            <p:cNvPr id="13" name="Freeform 10">
              <a:extLst>
                <a:ext uri="{FF2B5EF4-FFF2-40B4-BE49-F238E27FC236}">
                  <a16:creationId xmlns:a16="http://schemas.microsoft.com/office/drawing/2014/main" id="{0F29242B-8CE7-4636-B326-4BEE42EB6D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txBody>
            <a:bodyPr/>
            <a:lstStyle/>
            <a:p>
              <a:endParaRPr lang="en-US"/>
            </a:p>
          </p:txBody>
        </p:sp>
        <p:sp>
          <p:nvSpPr>
            <p:cNvPr id="14" name="Freeform 11">
              <a:extLst>
                <a:ext uri="{FF2B5EF4-FFF2-40B4-BE49-F238E27FC236}">
                  <a16:creationId xmlns:a16="http://schemas.microsoft.com/office/drawing/2014/main" id="{4D0B8E9A-7727-4AD9-974E-8815F0B20E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txBody>
            <a:bodyPr/>
            <a:lstStyle/>
            <a:p>
              <a:endParaRPr lang="en-US"/>
            </a:p>
          </p:txBody>
        </p:sp>
        <p:sp>
          <p:nvSpPr>
            <p:cNvPr id="15" name="Freeform 12">
              <a:extLst>
                <a:ext uri="{FF2B5EF4-FFF2-40B4-BE49-F238E27FC236}">
                  <a16:creationId xmlns:a16="http://schemas.microsoft.com/office/drawing/2014/main" id="{1CD6C65C-71BE-4549-926A-1C1135FD06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txBody>
            <a:bodyPr/>
            <a:lstStyle/>
            <a:p>
              <a:endParaRPr lang="en-US"/>
            </a:p>
          </p:txBody>
        </p:sp>
      </p:grpSp>
      <p:sp useBgFill="1">
        <p:nvSpPr>
          <p:cNvPr id="17" name="Rectangle 16">
            <a:extLst>
              <a:ext uri="{FF2B5EF4-FFF2-40B4-BE49-F238E27FC236}">
                <a16:creationId xmlns:a16="http://schemas.microsoft.com/office/drawing/2014/main" id="{F64080D6-34DE-4277-97CC-2FB381284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aduation cap on a rolled dollar&#10;&#10;Description automatically generated">
            <a:extLst>
              <a:ext uri="{FF2B5EF4-FFF2-40B4-BE49-F238E27FC236}">
                <a16:creationId xmlns:a16="http://schemas.microsoft.com/office/drawing/2014/main" id="{EE737994-67A5-11A5-5F5B-F9FBE5BF5A44}"/>
              </a:ext>
            </a:extLst>
          </p:cNvPr>
          <p:cNvPicPr>
            <a:picLocks noChangeAspect="1"/>
          </p:cNvPicPr>
          <p:nvPr/>
        </p:nvPicPr>
        <p:blipFill>
          <a:blip r:embed="rId2">
            <a:alphaModFix amt="40000"/>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1417"/>
          <a:stretch/>
        </p:blipFill>
        <p:spPr>
          <a:xfrm>
            <a:off x="20" y="10"/>
            <a:ext cx="12191980" cy="6857990"/>
          </a:xfrm>
          <a:prstGeom prst="rect">
            <a:avLst/>
          </a:prstGeom>
        </p:spPr>
      </p:pic>
      <p:sp>
        <p:nvSpPr>
          <p:cNvPr id="2" name="Title 1">
            <a:extLst>
              <a:ext uri="{FF2B5EF4-FFF2-40B4-BE49-F238E27FC236}">
                <a16:creationId xmlns:a16="http://schemas.microsoft.com/office/drawing/2014/main" id="{ABEA51A0-6C19-0BEA-4C08-C525C0AAD9DC}"/>
              </a:ext>
            </a:extLst>
          </p:cNvPr>
          <p:cNvSpPr>
            <a:spLocks noGrp="1"/>
          </p:cNvSpPr>
          <p:nvPr>
            <p:ph type="title"/>
          </p:nvPr>
        </p:nvSpPr>
        <p:spPr>
          <a:xfrm>
            <a:off x="659219" y="1380068"/>
            <a:ext cx="10843804" cy="3976146"/>
          </a:xfrm>
        </p:spPr>
        <p:txBody>
          <a:bodyPr vert="horz" lIns="91440" tIns="45720" rIns="91440" bIns="45720" rtlCol="0" anchor="b">
            <a:normAutofit fontScale="90000"/>
          </a:bodyPr>
          <a:lstStyle/>
          <a:p>
            <a:r>
              <a:rPr lang="en-US" sz="14900" b="1" dirty="0">
                <a:latin typeface="Alasassy Caps" pitchFamily="2" charset="0"/>
              </a:rPr>
              <a:t>Thank You!</a:t>
            </a:r>
            <a:br>
              <a:rPr lang="en-US" sz="14900" b="1" dirty="0">
                <a:latin typeface="Alasassy Caps" pitchFamily="2" charset="0"/>
              </a:rPr>
            </a:br>
            <a:r>
              <a:rPr lang="en-US" sz="14900" b="1" dirty="0">
                <a:latin typeface="Alasassy Caps" pitchFamily="2" charset="0"/>
                <a:sym typeface="Wingdings" panose="05000000000000000000" pitchFamily="2" charset="2"/>
              </a:rPr>
              <a:t></a:t>
            </a:r>
            <a:endParaRPr lang="en-US" sz="14900" b="1" dirty="0">
              <a:latin typeface="Alasassy Caps" pitchFamily="2" charset="0"/>
            </a:endParaRPr>
          </a:p>
        </p:txBody>
      </p:sp>
    </p:spTree>
    <p:extLst>
      <p:ext uri="{BB962C8B-B14F-4D97-AF65-F5344CB8AC3E}">
        <p14:creationId xmlns:p14="http://schemas.microsoft.com/office/powerpoint/2010/main" val="266528915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advClick="0" advTm="11000"/>
    </mc:Choice>
    <mc:Fallback xmlns="">
      <p:transition advClick="0" advTm="11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D5374-E159-CCD6-7F69-06C6F3CD8FF2}"/>
              </a:ext>
            </a:extLst>
          </p:cNvPr>
          <p:cNvSpPr>
            <a:spLocks noGrp="1"/>
          </p:cNvSpPr>
          <p:nvPr>
            <p:ph type="title"/>
          </p:nvPr>
        </p:nvSpPr>
        <p:spPr/>
        <p:txBody>
          <a:bodyPr>
            <a:normAutofit fontScale="90000"/>
          </a:bodyPr>
          <a:lstStyle/>
          <a:p>
            <a:r>
              <a:rPr lang="en-US" sz="8000" dirty="0">
                <a:latin typeface="Alasassy Caps" pitchFamily="2" charset="0"/>
              </a:rPr>
              <a:t>Scholarships</a:t>
            </a:r>
            <a:r>
              <a:rPr lang="en-US" dirty="0">
                <a:latin typeface="Alasassy Caps" pitchFamily="2" charset="0"/>
              </a:rPr>
              <a:t> </a:t>
            </a:r>
            <a:br>
              <a:rPr lang="en-US" dirty="0">
                <a:latin typeface="Alasassy Caps" pitchFamily="2" charset="0"/>
              </a:rPr>
            </a:br>
            <a:r>
              <a:rPr lang="en-US" dirty="0">
                <a:latin typeface="Alasassy Caps" pitchFamily="2" charset="0"/>
              </a:rPr>
              <a:t>(private Aid)</a:t>
            </a:r>
          </a:p>
        </p:txBody>
      </p:sp>
      <p:sp>
        <p:nvSpPr>
          <p:cNvPr id="3" name="Content Placeholder 2">
            <a:extLst>
              <a:ext uri="{FF2B5EF4-FFF2-40B4-BE49-F238E27FC236}">
                <a16:creationId xmlns:a16="http://schemas.microsoft.com/office/drawing/2014/main" id="{AE5CD9E5-FDE2-7F2D-B620-0719034927F7}"/>
              </a:ext>
            </a:extLst>
          </p:cNvPr>
          <p:cNvSpPr>
            <a:spLocks noGrp="1"/>
          </p:cNvSpPr>
          <p:nvPr>
            <p:ph idx="1"/>
          </p:nvPr>
        </p:nvSpPr>
        <p:spPr>
          <a:xfrm>
            <a:off x="1484310" y="2666999"/>
            <a:ext cx="10018713" cy="2305693"/>
          </a:xfrm>
        </p:spPr>
        <p:txBody>
          <a:bodyPr/>
          <a:lstStyle/>
          <a:p>
            <a:r>
              <a:rPr lang="en-US" dirty="0">
                <a:latin typeface="Biome Light" panose="020B0303030204020804" pitchFamily="34" charset="0"/>
                <a:cs typeface="Biome Light" panose="020B0303030204020804" pitchFamily="34" charset="0"/>
              </a:rPr>
              <a:t>Provide financial support for students to help pay for college</a:t>
            </a:r>
          </a:p>
          <a:p>
            <a:r>
              <a:rPr lang="en-US" dirty="0">
                <a:latin typeface="Biome Light" panose="020B0303030204020804" pitchFamily="34" charset="0"/>
                <a:cs typeface="Biome Light" panose="020B0303030204020804" pitchFamily="34" charset="0"/>
              </a:rPr>
              <a:t>Enable students to obtain education they may not have access to otherwise</a:t>
            </a:r>
          </a:p>
          <a:p>
            <a:r>
              <a:rPr lang="en-US" dirty="0">
                <a:latin typeface="Biome Light" panose="020B0303030204020804" pitchFamily="34" charset="0"/>
                <a:cs typeface="Biome Light" panose="020B0303030204020804" pitchFamily="34" charset="0"/>
              </a:rPr>
              <a:t>Help reduce debt</a:t>
            </a:r>
          </a:p>
        </p:txBody>
      </p:sp>
      <p:sp>
        <p:nvSpPr>
          <p:cNvPr id="4" name="TextBox 3">
            <a:extLst>
              <a:ext uri="{FF2B5EF4-FFF2-40B4-BE49-F238E27FC236}">
                <a16:creationId xmlns:a16="http://schemas.microsoft.com/office/drawing/2014/main" id="{8F07027C-29C3-BE8C-CB23-4EA39878E45C}"/>
              </a:ext>
            </a:extLst>
          </p:cNvPr>
          <p:cNvSpPr txBox="1"/>
          <p:nvPr/>
        </p:nvSpPr>
        <p:spPr>
          <a:xfrm>
            <a:off x="2360041" y="5465852"/>
            <a:ext cx="7471917" cy="954107"/>
          </a:xfrm>
          <a:prstGeom prst="rect">
            <a:avLst/>
          </a:prstGeom>
          <a:noFill/>
        </p:spPr>
        <p:txBody>
          <a:bodyPr wrap="none" rtlCol="0">
            <a:spAutoFit/>
          </a:bodyPr>
          <a:lstStyle/>
          <a:p>
            <a:pPr algn="ctr"/>
            <a:r>
              <a:rPr lang="en-US" sz="2800" dirty="0">
                <a:solidFill>
                  <a:srgbClr val="0070C0"/>
                </a:solidFill>
                <a:latin typeface="Biome Light" panose="020B0303030204020804" pitchFamily="34" charset="0"/>
                <a:cs typeface="Biome Light" panose="020B0303030204020804" pitchFamily="34" charset="0"/>
              </a:rPr>
              <a:t>Student’s can earn multiple scholarships, </a:t>
            </a:r>
          </a:p>
          <a:p>
            <a:pPr algn="ctr"/>
            <a:r>
              <a:rPr lang="en-US" sz="2800" dirty="0">
                <a:solidFill>
                  <a:srgbClr val="0070C0"/>
                </a:solidFill>
                <a:latin typeface="Biome Light" panose="020B0303030204020804" pitchFamily="34" charset="0"/>
                <a:cs typeface="Biome Light" panose="020B0303030204020804" pitchFamily="34" charset="0"/>
              </a:rPr>
              <a:t>there is no limit!</a:t>
            </a:r>
          </a:p>
        </p:txBody>
      </p:sp>
    </p:spTree>
    <p:extLst>
      <p:ext uri="{BB962C8B-B14F-4D97-AF65-F5344CB8AC3E}">
        <p14:creationId xmlns:p14="http://schemas.microsoft.com/office/powerpoint/2010/main" val="3451695049"/>
      </p:ext>
    </p:extLst>
  </p:cSld>
  <p:clrMapOvr>
    <a:masterClrMapping/>
  </p:clrMapOvr>
  <mc:AlternateContent xmlns:mc="http://schemas.openxmlformats.org/markup-compatibility/2006" xmlns:p14="http://schemas.microsoft.com/office/powerpoint/2010/main">
    <mc:Choice Requires="p14">
      <p:transition p14:dur="10" advClick="0" advTm="24000"/>
    </mc:Choice>
    <mc:Fallback xmlns="">
      <p:transition advClick="0" advTm="24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E3E1B-420F-B6F5-AC86-F849316E44CE}"/>
              </a:ext>
            </a:extLst>
          </p:cNvPr>
          <p:cNvSpPr>
            <a:spLocks noGrp="1"/>
          </p:cNvSpPr>
          <p:nvPr>
            <p:ph type="title"/>
          </p:nvPr>
        </p:nvSpPr>
        <p:spPr/>
        <p:txBody>
          <a:bodyPr>
            <a:normAutofit/>
          </a:bodyPr>
          <a:lstStyle/>
          <a:p>
            <a:r>
              <a:rPr lang="en-US" sz="4800" dirty="0">
                <a:latin typeface="Alasassy Caps" pitchFamily="2" charset="0"/>
              </a:rPr>
              <a:t>Before students begin the process for applying for Scholarships, they need to </a:t>
            </a:r>
            <a:r>
              <a:rPr lang="en-US" sz="4800" dirty="0">
                <a:highlight>
                  <a:srgbClr val="FFFF00"/>
                </a:highlight>
                <a:latin typeface="Alasassy Caps" pitchFamily="2" charset="0"/>
              </a:rPr>
              <a:t>GET ORGANIZED</a:t>
            </a:r>
            <a:r>
              <a:rPr lang="en-US" sz="4800" dirty="0">
                <a:latin typeface="Alasassy Caps" pitchFamily="2" charset="0"/>
              </a:rPr>
              <a:t>!</a:t>
            </a:r>
          </a:p>
        </p:txBody>
      </p:sp>
      <p:sp>
        <p:nvSpPr>
          <p:cNvPr id="3" name="Content Placeholder 2">
            <a:extLst>
              <a:ext uri="{FF2B5EF4-FFF2-40B4-BE49-F238E27FC236}">
                <a16:creationId xmlns:a16="http://schemas.microsoft.com/office/drawing/2014/main" id="{79D9985F-63AC-9862-3614-4455132E6A14}"/>
              </a:ext>
            </a:extLst>
          </p:cNvPr>
          <p:cNvSpPr>
            <a:spLocks noGrp="1"/>
          </p:cNvSpPr>
          <p:nvPr>
            <p:ph idx="1"/>
          </p:nvPr>
        </p:nvSpPr>
        <p:spPr>
          <a:xfrm>
            <a:off x="1484310" y="2666999"/>
            <a:ext cx="10018713" cy="3505201"/>
          </a:xfrm>
        </p:spPr>
        <p:txBody>
          <a:bodyPr>
            <a:normAutofit fontScale="92500" lnSpcReduction="20000"/>
          </a:bodyPr>
          <a:lstStyle/>
          <a:p>
            <a:r>
              <a:rPr lang="en-US" dirty="0">
                <a:latin typeface="Biome Light" panose="020B0303030204020804" pitchFamily="34" charset="0"/>
                <a:cs typeface="Biome Light" panose="020B0303030204020804" pitchFamily="34" charset="0"/>
              </a:rPr>
              <a:t>ACT/SAT/CLT test scores</a:t>
            </a:r>
          </a:p>
          <a:p>
            <a:r>
              <a:rPr lang="en-US" dirty="0">
                <a:latin typeface="Biome Light" panose="020B0303030204020804" pitchFamily="34" charset="0"/>
                <a:cs typeface="Biome Light" panose="020B0303030204020804" pitchFamily="34" charset="0"/>
              </a:rPr>
              <a:t>Unofficial high school transcripts – students should order a transcript to be sent to their email through Parchment </a:t>
            </a:r>
          </a:p>
          <a:p>
            <a:pPr lvl="1"/>
            <a:r>
              <a:rPr lang="en-US" dirty="0">
                <a:latin typeface="Biome Light" panose="020B0303030204020804" pitchFamily="34" charset="0"/>
                <a:cs typeface="Biome Light" panose="020B0303030204020804" pitchFamily="34" charset="0"/>
              </a:rPr>
              <a:t>link is found on the main BTHS website</a:t>
            </a:r>
          </a:p>
          <a:p>
            <a:r>
              <a:rPr lang="en-US" dirty="0">
                <a:latin typeface="Biome Light" panose="020B0303030204020804" pitchFamily="34" charset="0"/>
                <a:cs typeface="Biome Light" panose="020B0303030204020804" pitchFamily="34" charset="0"/>
              </a:rPr>
              <a:t>Letter of recommendation from teacher(s)</a:t>
            </a:r>
          </a:p>
          <a:p>
            <a:r>
              <a:rPr lang="en-US" dirty="0">
                <a:latin typeface="Biome Light" panose="020B0303030204020804" pitchFamily="34" charset="0"/>
                <a:cs typeface="Biome Light" panose="020B0303030204020804" pitchFamily="34" charset="0"/>
              </a:rPr>
              <a:t>Create a resume of activities, community service, leadership roles and skills</a:t>
            </a:r>
          </a:p>
          <a:p>
            <a:r>
              <a:rPr lang="en-US" dirty="0">
                <a:latin typeface="Biome Light" panose="020B0303030204020804" pitchFamily="34" charset="0"/>
                <a:cs typeface="Biome Light" panose="020B0303030204020804" pitchFamily="34" charset="0"/>
              </a:rPr>
              <a:t>Essays </a:t>
            </a:r>
          </a:p>
          <a:p>
            <a:pPr lvl="1"/>
            <a:r>
              <a:rPr lang="en-US" dirty="0">
                <a:latin typeface="Biome Light" panose="020B0303030204020804" pitchFamily="34" charset="0"/>
                <a:cs typeface="Biome Light" panose="020B0303030204020804" pitchFamily="34" charset="0"/>
              </a:rPr>
              <a:t>you may be able to use the same one for multiple scholarships</a:t>
            </a:r>
          </a:p>
        </p:txBody>
      </p:sp>
    </p:spTree>
    <p:extLst>
      <p:ext uri="{BB962C8B-B14F-4D97-AF65-F5344CB8AC3E}">
        <p14:creationId xmlns:p14="http://schemas.microsoft.com/office/powerpoint/2010/main" val="1497535217"/>
      </p:ext>
    </p:extLst>
  </p:cSld>
  <p:clrMapOvr>
    <a:masterClrMapping/>
  </p:clrMapOvr>
  <mc:AlternateContent xmlns:mc="http://schemas.openxmlformats.org/markup-compatibility/2006" xmlns:p14="http://schemas.microsoft.com/office/powerpoint/2010/main">
    <mc:Choice Requires="p14">
      <p:transition p14:dur="0" advClick="0" advTm="44000"/>
    </mc:Choice>
    <mc:Fallback xmlns="">
      <p:transition advClick="0" advTm="44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E02DE-6A9A-396E-6F07-A95D8CF559F8}"/>
              </a:ext>
            </a:extLst>
          </p:cNvPr>
          <p:cNvSpPr>
            <a:spLocks noGrp="1"/>
          </p:cNvSpPr>
          <p:nvPr>
            <p:ph type="title"/>
          </p:nvPr>
        </p:nvSpPr>
        <p:spPr>
          <a:xfrm>
            <a:off x="1484310" y="0"/>
            <a:ext cx="10018713" cy="1752599"/>
          </a:xfrm>
        </p:spPr>
        <p:txBody>
          <a:bodyPr>
            <a:normAutofit/>
          </a:bodyPr>
          <a:lstStyle/>
          <a:p>
            <a:r>
              <a:rPr lang="en-US" sz="8000" dirty="0">
                <a:latin typeface="Alasassy Caps" pitchFamily="2" charset="0"/>
              </a:rPr>
              <a:t>Next Steps</a:t>
            </a:r>
          </a:p>
        </p:txBody>
      </p:sp>
      <p:sp>
        <p:nvSpPr>
          <p:cNvPr id="3" name="Content Placeholder 2">
            <a:extLst>
              <a:ext uri="{FF2B5EF4-FFF2-40B4-BE49-F238E27FC236}">
                <a16:creationId xmlns:a16="http://schemas.microsoft.com/office/drawing/2014/main" id="{08643026-0DCE-F27A-4995-A1C6E835D2E2}"/>
              </a:ext>
            </a:extLst>
          </p:cNvPr>
          <p:cNvSpPr>
            <a:spLocks noGrp="1"/>
          </p:cNvSpPr>
          <p:nvPr>
            <p:ph idx="1"/>
          </p:nvPr>
        </p:nvSpPr>
        <p:spPr>
          <a:xfrm>
            <a:off x="1484310" y="1500027"/>
            <a:ext cx="10018713" cy="4849402"/>
          </a:xfrm>
        </p:spPr>
        <p:txBody>
          <a:bodyPr>
            <a:normAutofit fontScale="92500"/>
          </a:bodyPr>
          <a:lstStyle/>
          <a:p>
            <a:r>
              <a:rPr lang="en-US" dirty="0">
                <a:latin typeface="Biome Light" panose="020B0303030204020804" pitchFamily="34" charset="0"/>
                <a:cs typeface="Biome Light" panose="020B0303030204020804" pitchFamily="34" charset="0"/>
              </a:rPr>
              <a:t>Create a dedicated scholarship email account with an appropriate email address </a:t>
            </a:r>
          </a:p>
          <a:p>
            <a:pPr lvl="1"/>
            <a:r>
              <a:rPr lang="en-US" dirty="0">
                <a:latin typeface="Biome Light" panose="020B0303030204020804" pitchFamily="34" charset="0"/>
                <a:cs typeface="Biome Light" panose="020B0303030204020804" pitchFamily="34" charset="0"/>
                <a:hlinkClick r:id="rId2"/>
              </a:rPr>
              <a:t>Firstname.lastname@gmail.com</a:t>
            </a:r>
            <a:endParaRPr lang="en-US" dirty="0">
              <a:latin typeface="Biome Light" panose="020B0303030204020804" pitchFamily="34" charset="0"/>
              <a:cs typeface="Biome Light" panose="020B0303030204020804" pitchFamily="34" charset="0"/>
            </a:endParaRPr>
          </a:p>
          <a:p>
            <a:r>
              <a:rPr lang="en-US" dirty="0">
                <a:latin typeface="Biome Light" panose="020B0303030204020804" pitchFamily="34" charset="0"/>
                <a:cs typeface="Biome Light" panose="020B0303030204020804" pitchFamily="34" charset="0"/>
              </a:rPr>
              <a:t>Review social media accounts and remove inappropriate material</a:t>
            </a:r>
          </a:p>
          <a:p>
            <a:r>
              <a:rPr lang="en-US" dirty="0">
                <a:latin typeface="Biome Light" panose="020B0303030204020804" pitchFamily="34" charset="0"/>
                <a:cs typeface="Biome Light" panose="020B0303030204020804" pitchFamily="34" charset="0"/>
              </a:rPr>
              <a:t>Make a list of deadlines and don’t miss them</a:t>
            </a:r>
          </a:p>
          <a:p>
            <a:r>
              <a:rPr lang="en-US" dirty="0">
                <a:latin typeface="Biome Light" panose="020B0303030204020804" pitchFamily="34" charset="0"/>
                <a:cs typeface="Biome Light" panose="020B0303030204020804" pitchFamily="34" charset="0"/>
              </a:rPr>
              <a:t>When writing essays, make sure to follow all directions exactly, stick to the prompt, use the accurate word count, and try approaching the topic in a creative way</a:t>
            </a:r>
          </a:p>
          <a:p>
            <a:r>
              <a:rPr lang="en-US" dirty="0">
                <a:latin typeface="Biome Light" panose="020B0303030204020804" pitchFamily="34" charset="0"/>
                <a:cs typeface="Biome Light" panose="020B0303030204020804" pitchFamily="34" charset="0"/>
              </a:rPr>
              <a:t>Essays can often be reused and tailored for each new scholarship</a:t>
            </a:r>
          </a:p>
          <a:p>
            <a:r>
              <a:rPr lang="en-US" dirty="0">
                <a:latin typeface="Biome Light" panose="020B0303030204020804" pitchFamily="34" charset="0"/>
                <a:cs typeface="Biome Light" panose="020B0303030204020804" pitchFamily="34" charset="0"/>
              </a:rPr>
              <a:t>Apply to EVERY scholarship for which the student is eligible</a:t>
            </a:r>
          </a:p>
        </p:txBody>
      </p:sp>
    </p:spTree>
    <p:extLst>
      <p:ext uri="{BB962C8B-B14F-4D97-AF65-F5344CB8AC3E}">
        <p14:creationId xmlns:p14="http://schemas.microsoft.com/office/powerpoint/2010/main" val="2703915700"/>
      </p:ext>
    </p:extLst>
  </p:cSld>
  <p:clrMapOvr>
    <a:masterClrMapping/>
  </p:clrMapOvr>
  <mc:AlternateContent xmlns:mc="http://schemas.openxmlformats.org/markup-compatibility/2006" xmlns:p14="http://schemas.microsoft.com/office/powerpoint/2010/main">
    <mc:Choice Requires="p14">
      <p:transition p14:dur="0" advClick="0" advTm="66000"/>
    </mc:Choice>
    <mc:Fallback xmlns="">
      <p:transition advClick="0" advTm="66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60ACC13-B825-49F3-93DE-C8B8F2FA37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15" name="Freeform 6">
              <a:extLst>
                <a:ext uri="{FF2B5EF4-FFF2-40B4-BE49-F238E27FC236}">
                  <a16:creationId xmlns:a16="http://schemas.microsoft.com/office/drawing/2014/main" id="{F947B31F-CA03-4793-845D-FD86BABC1A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6" name="Freeform 7">
              <a:extLst>
                <a:ext uri="{FF2B5EF4-FFF2-40B4-BE49-F238E27FC236}">
                  <a16:creationId xmlns:a16="http://schemas.microsoft.com/office/drawing/2014/main" id="{DCDDE94D-F78C-4A48-AEA6-E922FC99A1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7" name="Freeform 8">
              <a:extLst>
                <a:ext uri="{FF2B5EF4-FFF2-40B4-BE49-F238E27FC236}">
                  <a16:creationId xmlns:a16="http://schemas.microsoft.com/office/drawing/2014/main" id="{3445A886-F3CA-4DE4-90D7-535F9707B7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18" name="Freeform 9">
              <a:extLst>
                <a:ext uri="{FF2B5EF4-FFF2-40B4-BE49-F238E27FC236}">
                  <a16:creationId xmlns:a16="http://schemas.microsoft.com/office/drawing/2014/main" id="{A8999CB6-C053-418B-AE37-E470804D25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19" name="Freeform 10">
              <a:extLst>
                <a:ext uri="{FF2B5EF4-FFF2-40B4-BE49-F238E27FC236}">
                  <a16:creationId xmlns:a16="http://schemas.microsoft.com/office/drawing/2014/main" id="{81EA3E26-BFCD-4396-AE8A-2A9828BFFB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20" name="Freeform 11">
              <a:extLst>
                <a:ext uri="{FF2B5EF4-FFF2-40B4-BE49-F238E27FC236}">
                  <a16:creationId xmlns:a16="http://schemas.microsoft.com/office/drawing/2014/main" id="{5F9BC582-73A6-4D8A-8738-E364764893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useBgFill="1">
        <p:nvSpPr>
          <p:cNvPr id="22" name="Rectangle 21">
            <a:extLst>
              <a:ext uri="{FF2B5EF4-FFF2-40B4-BE49-F238E27FC236}">
                <a16:creationId xmlns:a16="http://schemas.microsoft.com/office/drawing/2014/main" id="{6AD30037-67ED-4367-9BE0-45787510BF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Graduation cap with tassel on wood table">
            <a:extLst>
              <a:ext uri="{FF2B5EF4-FFF2-40B4-BE49-F238E27FC236}">
                <a16:creationId xmlns:a16="http://schemas.microsoft.com/office/drawing/2014/main" id="{6B3B3BE3-3CC1-D63B-3F94-ADA7AD2DC192}"/>
              </a:ext>
            </a:extLst>
          </p:cNvPr>
          <p:cNvPicPr>
            <a:picLocks noChangeAspect="1"/>
          </p:cNvPicPr>
          <p:nvPr/>
        </p:nvPicPr>
        <p:blipFill>
          <a:blip r:embed="rId3">
            <a:extLst>
              <a:ext uri="{28A0092B-C50C-407E-A947-70E740481C1C}">
                <a14:useLocalDpi xmlns:a14="http://schemas.microsoft.com/office/drawing/2010/main" val="0"/>
              </a:ext>
            </a:extLst>
          </a:blip>
          <a:srcRect l="19108" r="29509"/>
          <a:stretch/>
        </p:blipFill>
        <p:spPr>
          <a:xfrm>
            <a:off x="6892924" y="10"/>
            <a:ext cx="5299077" cy="6857990"/>
          </a:xfrm>
          <a:custGeom>
            <a:avLst/>
            <a:gdLst/>
            <a:ahLst/>
            <a:cxnLst/>
            <a:rect l="l" t="t" r="r" b="b"/>
            <a:pathLst>
              <a:path w="5299077" h="6858000">
                <a:moveTo>
                  <a:pt x="836871" y="0"/>
                </a:moveTo>
                <a:lnTo>
                  <a:pt x="5299077" y="0"/>
                </a:lnTo>
                <a:lnTo>
                  <a:pt x="5299077" y="6858000"/>
                </a:lnTo>
                <a:lnTo>
                  <a:pt x="1911312" y="6858000"/>
                </a:lnTo>
                <a:lnTo>
                  <a:pt x="0" y="5333999"/>
                </a:lnTo>
                <a:close/>
              </a:path>
            </a:pathLst>
          </a:custGeom>
        </p:spPr>
      </p:pic>
      <p:grpSp>
        <p:nvGrpSpPr>
          <p:cNvPr id="24" name="Group 23">
            <a:extLst>
              <a:ext uri="{FF2B5EF4-FFF2-40B4-BE49-F238E27FC236}">
                <a16:creationId xmlns:a16="http://schemas.microsoft.com/office/drawing/2014/main" id="{50841A4E-5BC1-44B4-83CF-D524E8AEAD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32760" y="0"/>
            <a:ext cx="2436813" cy="6858001"/>
            <a:chOff x="1320800" y="0"/>
            <a:chExt cx="2436813" cy="6858001"/>
          </a:xfrm>
        </p:grpSpPr>
        <p:sp>
          <p:nvSpPr>
            <p:cNvPr id="25" name="Freeform 6">
              <a:extLst>
                <a:ext uri="{FF2B5EF4-FFF2-40B4-BE49-F238E27FC236}">
                  <a16:creationId xmlns:a16="http://schemas.microsoft.com/office/drawing/2014/main" id="{BF371BCC-8954-44E2-8C4F-29DC188727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26" name="Freeform 7">
              <a:extLst>
                <a:ext uri="{FF2B5EF4-FFF2-40B4-BE49-F238E27FC236}">
                  <a16:creationId xmlns:a16="http://schemas.microsoft.com/office/drawing/2014/main" id="{CD3505BE-B420-41C5-BE34-3E7652D37A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27" name="Freeform 8">
              <a:extLst>
                <a:ext uri="{FF2B5EF4-FFF2-40B4-BE49-F238E27FC236}">
                  <a16:creationId xmlns:a16="http://schemas.microsoft.com/office/drawing/2014/main" id="{4B68A05B-A78B-4D59-8CF9-1900731A2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28" name="Freeform 9">
              <a:extLst>
                <a:ext uri="{FF2B5EF4-FFF2-40B4-BE49-F238E27FC236}">
                  <a16:creationId xmlns:a16="http://schemas.microsoft.com/office/drawing/2014/main" id="{84D57A01-C112-4FF2-B5ED-0B762AAD9C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9" name="Freeform 10">
              <a:extLst>
                <a:ext uri="{FF2B5EF4-FFF2-40B4-BE49-F238E27FC236}">
                  <a16:creationId xmlns:a16="http://schemas.microsoft.com/office/drawing/2014/main" id="{6CCCCDF1-5D4F-4CA1-8400-DFBB96BB0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30" name="Freeform 11">
              <a:extLst>
                <a:ext uri="{FF2B5EF4-FFF2-40B4-BE49-F238E27FC236}">
                  <a16:creationId xmlns:a16="http://schemas.microsoft.com/office/drawing/2014/main" id="{20A090B2-5344-43CD-BC70-A6D44F15E8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2" name="Title 1">
            <a:extLst>
              <a:ext uri="{FF2B5EF4-FFF2-40B4-BE49-F238E27FC236}">
                <a16:creationId xmlns:a16="http://schemas.microsoft.com/office/drawing/2014/main" id="{CEC8C998-1FFE-2DF2-B2CD-D9C208BD8F46}"/>
              </a:ext>
            </a:extLst>
          </p:cNvPr>
          <p:cNvSpPr>
            <a:spLocks noGrp="1"/>
          </p:cNvSpPr>
          <p:nvPr>
            <p:ph type="title"/>
          </p:nvPr>
        </p:nvSpPr>
        <p:spPr>
          <a:xfrm>
            <a:off x="805383" y="1112080"/>
            <a:ext cx="4793444" cy="4633840"/>
          </a:xfrm>
        </p:spPr>
        <p:txBody>
          <a:bodyPr vert="horz" lIns="91440" tIns="45720" rIns="91440" bIns="45720" rtlCol="0" anchor="ctr">
            <a:normAutofit/>
          </a:bodyPr>
          <a:lstStyle/>
          <a:p>
            <a:pPr algn="l"/>
            <a:r>
              <a:rPr lang="en-US" sz="8000" dirty="0">
                <a:latin typeface="Alasassy Caps" pitchFamily="2" charset="0"/>
              </a:rPr>
              <a:t>Where can students find scholarships?</a:t>
            </a:r>
          </a:p>
        </p:txBody>
      </p:sp>
    </p:spTree>
    <p:extLst>
      <p:ext uri="{BB962C8B-B14F-4D97-AF65-F5344CB8AC3E}">
        <p14:creationId xmlns:p14="http://schemas.microsoft.com/office/powerpoint/2010/main" val="1569129902"/>
      </p:ext>
    </p:extLst>
  </p:cSld>
  <p:clrMapOvr>
    <a:masterClrMapping/>
  </p:clrMapOvr>
  <mc:AlternateContent xmlns:mc="http://schemas.openxmlformats.org/markup-compatibility/2006" xmlns:p14="http://schemas.microsoft.com/office/powerpoint/2010/main">
    <mc:Choice Requires="p14">
      <p:transition p14:dur="0" advClick="0" advTm="8000"/>
    </mc:Choice>
    <mc:Fallback xmlns="">
      <p:transition advClick="0" advTm="8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77CDA-A71A-5AE9-99E2-721D8A3CD285}"/>
              </a:ext>
            </a:extLst>
          </p:cNvPr>
          <p:cNvSpPr>
            <a:spLocks noGrp="1"/>
          </p:cNvSpPr>
          <p:nvPr>
            <p:ph type="title"/>
          </p:nvPr>
        </p:nvSpPr>
        <p:spPr>
          <a:xfrm>
            <a:off x="1484312" y="190500"/>
            <a:ext cx="10018713" cy="1752599"/>
          </a:xfrm>
        </p:spPr>
        <p:txBody>
          <a:bodyPr/>
          <a:lstStyle/>
          <a:p>
            <a:r>
              <a:rPr lang="en-US" sz="6000" dirty="0">
                <a:latin typeface="Alasassy Caps" pitchFamily="2" charset="0"/>
              </a:rPr>
              <a:t>Scholarships on the BTHS Website</a:t>
            </a:r>
            <a:br>
              <a:rPr lang="en-US" dirty="0">
                <a:latin typeface="Alasassy Caps" pitchFamily="2" charset="0"/>
              </a:rPr>
            </a:br>
            <a:r>
              <a:rPr lang="en-US" dirty="0">
                <a:latin typeface="Alasassy Caps" pitchFamily="2" charset="0"/>
              </a:rPr>
              <a:t>Go to the School Counseling Webpage</a:t>
            </a:r>
          </a:p>
        </p:txBody>
      </p:sp>
      <p:pic>
        <p:nvPicPr>
          <p:cNvPr id="5" name="2024-09-20_15h04_40">
            <a:hlinkClick r:id="" action="ppaction://media"/>
            <a:extLst>
              <a:ext uri="{FF2B5EF4-FFF2-40B4-BE49-F238E27FC236}">
                <a16:creationId xmlns:a16="http://schemas.microsoft.com/office/drawing/2014/main" id="{1AE02DAB-A4C1-C717-FD48-59AE7011A822}"/>
              </a:ext>
            </a:extLst>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4"/>
          <a:stretch>
            <a:fillRect/>
          </a:stretch>
        </p:blipFill>
        <p:spPr>
          <a:xfrm>
            <a:off x="1484313" y="2928938"/>
            <a:ext cx="4894262" cy="26003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Content Placeholder 3">
            <a:extLst>
              <a:ext uri="{FF2B5EF4-FFF2-40B4-BE49-F238E27FC236}">
                <a16:creationId xmlns:a16="http://schemas.microsoft.com/office/drawing/2014/main" id="{1BF92151-6545-449D-6F76-BDE372F8ECE6}"/>
              </a:ext>
            </a:extLst>
          </p:cNvPr>
          <p:cNvSpPr>
            <a:spLocks noGrp="1"/>
          </p:cNvSpPr>
          <p:nvPr>
            <p:ph sz="half" idx="2"/>
          </p:nvPr>
        </p:nvSpPr>
        <p:spPr/>
        <p:txBody>
          <a:bodyPr>
            <a:normAutofit/>
          </a:bodyPr>
          <a:lstStyle/>
          <a:p>
            <a:pPr marL="0" indent="0">
              <a:buNone/>
            </a:pPr>
            <a:r>
              <a:rPr lang="en-US" sz="2400" b="1" dirty="0">
                <a:latin typeface="Biome Light" panose="020B0303030204020804" pitchFamily="34" charset="0"/>
                <a:cs typeface="Biome Light" panose="020B0303030204020804" pitchFamily="34" charset="0"/>
              </a:rPr>
              <a:t>Scholarship Information</a:t>
            </a:r>
          </a:p>
          <a:p>
            <a:r>
              <a:rPr lang="en-US" dirty="0">
                <a:latin typeface="Biome Light" panose="020B0303030204020804" pitchFamily="34" charset="0"/>
                <a:cs typeface="Biome Light" panose="020B0303030204020804" pitchFamily="34" charset="0"/>
              </a:rPr>
              <a:t>Scholarships by Monthly Deadlines</a:t>
            </a:r>
          </a:p>
          <a:p>
            <a:r>
              <a:rPr lang="en-US" dirty="0">
                <a:latin typeface="Biome Light" panose="020B0303030204020804" pitchFamily="34" charset="0"/>
                <a:cs typeface="Biome Light" panose="020B0303030204020804" pitchFamily="34" charset="0"/>
              </a:rPr>
              <a:t>Scholarships – Information &amp; Tips</a:t>
            </a:r>
          </a:p>
          <a:p>
            <a:r>
              <a:rPr lang="en-US" dirty="0">
                <a:latin typeface="Biome Light" panose="020B0303030204020804" pitchFamily="34" charset="0"/>
                <a:cs typeface="Biome Light" panose="020B0303030204020804" pitchFamily="34" charset="0"/>
              </a:rPr>
              <a:t>Scholarships offered from specific schools </a:t>
            </a:r>
          </a:p>
          <a:p>
            <a:r>
              <a:rPr lang="en-US" dirty="0">
                <a:latin typeface="Biome Light" panose="020B0303030204020804" pitchFamily="34" charset="0"/>
                <a:cs typeface="Biome Light" panose="020B0303030204020804" pitchFamily="34" charset="0"/>
              </a:rPr>
              <a:t>Scholarship Websites &amp; Search Engines</a:t>
            </a:r>
          </a:p>
          <a:p>
            <a:r>
              <a:rPr lang="en-US" dirty="0">
                <a:latin typeface="Biome Light" panose="020B0303030204020804" pitchFamily="34" charset="0"/>
                <a:cs typeface="Biome Light" panose="020B0303030204020804" pitchFamily="34" charset="0"/>
              </a:rPr>
              <a:t>District Scholarship Page</a:t>
            </a:r>
          </a:p>
        </p:txBody>
      </p:sp>
    </p:spTree>
    <p:extLst>
      <p:ext uri="{BB962C8B-B14F-4D97-AF65-F5344CB8AC3E}">
        <p14:creationId xmlns:p14="http://schemas.microsoft.com/office/powerpoint/2010/main" val="2605591470"/>
      </p:ext>
    </p:extLst>
  </p:cSld>
  <p:clrMapOvr>
    <a:masterClrMapping/>
  </p:clrMapOvr>
  <mc:AlternateContent xmlns:mc="http://schemas.openxmlformats.org/markup-compatibility/2006" xmlns:p14="http://schemas.microsoft.com/office/powerpoint/2010/main">
    <mc:Choice Requires="p14">
      <p:transition p14:dur="0" advClick="0" advTm="40000"/>
    </mc:Choice>
    <mc:Fallback xmlns="">
      <p:transition advClick="0" advTm="4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3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C47D2-3CC8-EC11-FEEE-B8C4986991F2}"/>
              </a:ext>
            </a:extLst>
          </p:cNvPr>
          <p:cNvSpPr>
            <a:spLocks noGrp="1"/>
          </p:cNvSpPr>
          <p:nvPr>
            <p:ph type="title"/>
          </p:nvPr>
        </p:nvSpPr>
        <p:spPr/>
        <p:txBody>
          <a:bodyPr>
            <a:normAutofit fontScale="90000"/>
          </a:bodyPr>
          <a:lstStyle/>
          <a:p>
            <a:r>
              <a:rPr lang="en-US" sz="6000" dirty="0">
                <a:latin typeface="Alasassy Caps" pitchFamily="2" charset="0"/>
              </a:rPr>
              <a:t>Other places Seniors can </a:t>
            </a:r>
            <a:br>
              <a:rPr lang="en-US" sz="6000" dirty="0">
                <a:latin typeface="Alasassy Caps" pitchFamily="2" charset="0"/>
              </a:rPr>
            </a:br>
            <a:r>
              <a:rPr lang="en-US" sz="6000" dirty="0">
                <a:latin typeface="Alasassy Caps" pitchFamily="2" charset="0"/>
              </a:rPr>
              <a:t>search for Scholarships:</a:t>
            </a:r>
          </a:p>
        </p:txBody>
      </p:sp>
      <p:sp>
        <p:nvSpPr>
          <p:cNvPr id="3" name="Content Placeholder 2">
            <a:extLst>
              <a:ext uri="{FF2B5EF4-FFF2-40B4-BE49-F238E27FC236}">
                <a16:creationId xmlns:a16="http://schemas.microsoft.com/office/drawing/2014/main" id="{DBAFBF0B-1B7A-377D-28A1-1BE492D26B02}"/>
              </a:ext>
            </a:extLst>
          </p:cNvPr>
          <p:cNvSpPr>
            <a:spLocks noGrp="1"/>
          </p:cNvSpPr>
          <p:nvPr>
            <p:ph idx="1"/>
          </p:nvPr>
        </p:nvSpPr>
        <p:spPr>
          <a:xfrm>
            <a:off x="1484310" y="2571963"/>
            <a:ext cx="10018713" cy="3600237"/>
          </a:xfrm>
        </p:spPr>
        <p:txBody>
          <a:bodyPr>
            <a:normAutofit/>
          </a:bodyPr>
          <a:lstStyle/>
          <a:p>
            <a:r>
              <a:rPr lang="en-US" dirty="0">
                <a:latin typeface="Biome Light" panose="020B0303030204020804" pitchFamily="34" charset="0"/>
                <a:cs typeface="Biome Light" panose="020B0303030204020804" pitchFamily="34" charset="0"/>
              </a:rPr>
              <a:t>Student’s Employers</a:t>
            </a:r>
          </a:p>
          <a:p>
            <a:r>
              <a:rPr lang="en-US" dirty="0">
                <a:latin typeface="Biome Light" panose="020B0303030204020804" pitchFamily="34" charset="0"/>
                <a:cs typeface="Biome Light" panose="020B0303030204020804" pitchFamily="34" charset="0"/>
              </a:rPr>
              <a:t>Parent’s Employers</a:t>
            </a:r>
          </a:p>
          <a:p>
            <a:r>
              <a:rPr lang="en-US" dirty="0">
                <a:latin typeface="Biome Light" panose="020B0303030204020804" pitchFamily="34" charset="0"/>
                <a:cs typeface="Biome Light" panose="020B0303030204020804" pitchFamily="34" charset="0"/>
              </a:rPr>
              <a:t>Church and Civic Organizations</a:t>
            </a:r>
          </a:p>
          <a:p>
            <a:r>
              <a:rPr lang="en-US" dirty="0">
                <a:latin typeface="Biome Light" panose="020B0303030204020804" pitchFamily="34" charset="0"/>
                <a:cs typeface="Biome Light" panose="020B0303030204020804" pitchFamily="34" charset="0"/>
              </a:rPr>
              <a:t>Unions </a:t>
            </a:r>
          </a:p>
          <a:p>
            <a:r>
              <a:rPr lang="en-US" dirty="0">
                <a:latin typeface="Biome Light" panose="020B0303030204020804" pitchFamily="34" charset="0"/>
                <a:cs typeface="Biome Light" panose="020B0303030204020804" pitchFamily="34" charset="0"/>
              </a:rPr>
              <a:t>Corporations</a:t>
            </a:r>
          </a:p>
          <a:p>
            <a:r>
              <a:rPr lang="en-US" dirty="0">
                <a:latin typeface="Biome Light" panose="020B0303030204020804" pitchFamily="34" charset="0"/>
                <a:cs typeface="Biome Light" panose="020B0303030204020804" pitchFamily="34" charset="0"/>
              </a:rPr>
              <a:t>National, State, and Local Organizations</a:t>
            </a:r>
          </a:p>
          <a:p>
            <a:r>
              <a:rPr lang="en-US" dirty="0">
                <a:latin typeface="Biome Light" panose="020B0303030204020804" pitchFamily="34" charset="0"/>
                <a:cs typeface="Biome Light" panose="020B0303030204020804" pitchFamily="34" charset="0"/>
              </a:rPr>
              <a:t>Special Interest Groups</a:t>
            </a:r>
          </a:p>
        </p:txBody>
      </p:sp>
    </p:spTree>
    <p:extLst>
      <p:ext uri="{BB962C8B-B14F-4D97-AF65-F5344CB8AC3E}">
        <p14:creationId xmlns:p14="http://schemas.microsoft.com/office/powerpoint/2010/main" val="27952179"/>
      </p:ext>
    </p:extLst>
  </p:cSld>
  <p:clrMapOvr>
    <a:masterClrMapping/>
  </p:clrMapOvr>
  <mc:AlternateContent xmlns:mc="http://schemas.openxmlformats.org/markup-compatibility/2006" xmlns:p14="http://schemas.microsoft.com/office/powerpoint/2010/main">
    <mc:Choice Requires="p14">
      <p:transition p14:dur="0" advClick="0" advTm="28000"/>
    </mc:Choice>
    <mc:Fallback xmlns="">
      <p:transition advClick="0" advTm="28000"/>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docProps/app.xml><?xml version="1.0" encoding="utf-8"?>
<Properties xmlns="http://schemas.openxmlformats.org/officeDocument/2006/extended-properties" xmlns:vt="http://schemas.openxmlformats.org/officeDocument/2006/docPropsVTypes">
  <Template>TM03457496[[fn=Parallax]]</Template>
  <TotalTime>3715</TotalTime>
  <Words>1637</Words>
  <Application>Microsoft Office PowerPoint</Application>
  <PresentationFormat>Widescreen</PresentationFormat>
  <Paragraphs>180</Paragraphs>
  <Slides>32</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Alasassy Caps</vt:lpstr>
      <vt:lpstr>Arial</vt:lpstr>
      <vt:lpstr>Biome Light</vt:lpstr>
      <vt:lpstr>Corbel</vt:lpstr>
      <vt:lpstr>Parallax</vt:lpstr>
      <vt:lpstr>Scholarships &amp;  Bright Futures</vt:lpstr>
      <vt:lpstr>Counselors will be providing Financial Aid Workshops for Seniors during the month of October through English classes.</vt:lpstr>
      <vt:lpstr>The 4 types of financial Aid</vt:lpstr>
      <vt:lpstr>Scholarships  (private Aid)</vt:lpstr>
      <vt:lpstr>Before students begin the process for applying for Scholarships, they need to GET ORGANIZED!</vt:lpstr>
      <vt:lpstr>Next Steps</vt:lpstr>
      <vt:lpstr>Where can students find scholarships?</vt:lpstr>
      <vt:lpstr>Scholarships on the BTHS Website Go to the School Counseling Webpage</vt:lpstr>
      <vt:lpstr>Other places Seniors can  search for Scholarships:</vt:lpstr>
      <vt:lpstr>Bartram Trail PTO  &amp;  Athletic Boosters Club</vt:lpstr>
      <vt:lpstr>Reminder!</vt:lpstr>
      <vt:lpstr>Hobbies and Interests can  help pay for college!</vt:lpstr>
      <vt:lpstr>There are college scholarships out there for everyone!</vt:lpstr>
      <vt:lpstr>Please be aware of scams!</vt:lpstr>
      <vt:lpstr>Florida  Bright Futures</vt:lpstr>
      <vt:lpstr>Bright Futures and the Florida Lottery </vt:lpstr>
      <vt:lpstr>Bright Futures Student Handbook</vt:lpstr>
      <vt:lpstr>Florida Academic Scholar (FAS) and  Florida Medallion Scholar (FMS)</vt:lpstr>
      <vt:lpstr>Florida Gold Seal Vocational Scholars (GSV)</vt:lpstr>
      <vt:lpstr>Notes about  Florida Bright Futures</vt:lpstr>
      <vt:lpstr>Notes about  Florida Bright Futures</vt:lpstr>
      <vt:lpstr>Notes about  Florida Bright Futures</vt:lpstr>
      <vt:lpstr>Community service &amp; work hours</vt:lpstr>
      <vt:lpstr>Submitting Community Service/Work Hours</vt:lpstr>
      <vt:lpstr>What should students do now to qualify for a Bright Futures Scholarship?</vt:lpstr>
      <vt:lpstr>What should students do now to qualify for a Bright Futures Scholarship?</vt:lpstr>
      <vt:lpstr>What should students do now to qualify for a Bright Futures Scholarship?</vt:lpstr>
      <vt:lpstr>What should students do now to qualify for a Bright Futures Scholarship?</vt:lpstr>
      <vt:lpstr>What should students do now to qualify for a Bright Futures Scholarship?</vt:lpstr>
      <vt:lpstr> Florida Bright Futures</vt:lpstr>
      <vt:lpstr>Counselors will be providing Financial Aid Workshops for Seniors during the month of October through English classes.</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Kaitlyn Jordan</dc:creator>
  <cp:lastModifiedBy>Tanya Moseley</cp:lastModifiedBy>
  <cp:revision>1</cp:revision>
  <dcterms:created xsi:type="dcterms:W3CDTF">2024-09-19T19:35:11Z</dcterms:created>
  <dcterms:modified xsi:type="dcterms:W3CDTF">2024-10-13T23:24:00Z</dcterms:modified>
</cp:coreProperties>
</file>