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7" r:id="rId3"/>
    <p:sldId id="257" r:id="rId4"/>
    <p:sldId id="260" r:id="rId5"/>
    <p:sldId id="264" r:id="rId6"/>
    <p:sldId id="276" r:id="rId7"/>
    <p:sldId id="266" r:id="rId8"/>
    <p:sldId id="258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2" autoAdjust="0"/>
    <p:restoredTop sz="94660" autoAdjust="0"/>
  </p:normalViewPr>
  <p:slideViewPr>
    <p:cSldViewPr snapToGrid="0" snapToObjects="1"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52497-FC24-4570-AF29-9FBB72A0D494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C74C7-806F-4F84-9021-AF435C9A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B70F8A-7380-4E0B-8E0A-3B105C18164B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A66B73-2970-4327-8811-CB11AAA4D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9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DD0DA-0DB4-433C-86B6-0E3D24BCD0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5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15181-34F8-401C-87B8-E48593E5E95A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04CC6-F1C4-4D08-90D1-F2B166BB0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F6225-ED09-456B-B58B-43D031D2AB9D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3BE5-7574-4580-94B8-C64CA9A8F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B0279-4437-43F6-B40B-6B6516CE5449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9928-4D6C-42E0-9B5F-99BB362CF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14"/>
            <p:cNvSpPr/>
            <p:nvPr userDrawn="1"/>
          </p:nvSpPr>
          <p:spPr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10"/>
            <p:cNvSpPr/>
            <p:nvPr userDrawn="1"/>
          </p:nvSpPr>
          <p:spPr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868B-FC96-4B1A-9C32-E7F2339177B1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7AFCD-B567-4E84-B40F-176C37DFF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7191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952A-DFFD-4197-BAF1-65AF8026E642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6F28-AA7D-4F5B-96E0-4C1AD9BCEF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ADA1-58A2-47CB-A701-998E154B0D6A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1CDA-1FAF-43BB-9053-25CAD958E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1E5D-6409-4F21-9072-C479F4E57152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63C8-8C3C-40EE-BF8C-6FB0D3469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E9975-F42D-4F4C-8C30-A5BD2AAF95C5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F1ED-3987-4060-80AB-DC2241AA2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8B28-9A3D-4957-91F7-FC9DC747F2D0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E7135-9EA2-484C-B38B-E07AC0F192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86EC4-F487-44DD-8D54-6355AD346F3C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7EFD-B5D2-4A77-9F70-AB7F69F76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33EE-5561-4C11-8514-845C9162E661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E39B-0732-45E8-A964-E0E1824A9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2CF1-B907-460E-BDBE-116FE94D885F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5841-41C7-4476-B849-ACD860085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922F85-7E87-441C-9474-622EF86B56B7}" type="datetimeFigureOut">
              <a:rPr lang="en-US"/>
              <a:pPr>
                <a:defRPr/>
              </a:pPr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36363A-E683-4931-9A13-4D730FDD1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  <p:sldLayoutId id="2147483864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BTHS Cheerleading 2017-2018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Make-up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Varsity: 16-24 girls</a:t>
            </a:r>
          </a:p>
          <a:p>
            <a:pPr marL="136525" indent="0">
              <a:buNone/>
            </a:pPr>
            <a:r>
              <a:rPr lang="en-US" dirty="0" smtClean="0"/>
              <a:t>	16 (Medium) with 4 alternates</a:t>
            </a:r>
          </a:p>
          <a:p>
            <a:pPr marL="136525" indent="0">
              <a:buNone/>
            </a:pPr>
            <a:r>
              <a:rPr lang="en-US" dirty="0" smtClean="0"/>
              <a:t>	20 (Large) with 4 alternates</a:t>
            </a:r>
          </a:p>
          <a:p>
            <a:pPr marL="136525" indent="0">
              <a:buNone/>
            </a:pPr>
            <a:r>
              <a:rPr lang="en-US" dirty="0" smtClean="0"/>
              <a:t>Tumbling Requirements: TT BHS, Standing Tuck, Running Tuck</a:t>
            </a:r>
            <a:endParaRPr lang="en-US" dirty="0"/>
          </a:p>
          <a:p>
            <a:r>
              <a:rPr lang="en-US" dirty="0" smtClean="0"/>
              <a:t>JV: 16-20 girls</a:t>
            </a:r>
          </a:p>
          <a:p>
            <a:pPr marL="136525" indent="0">
              <a:buNone/>
            </a:pPr>
            <a:r>
              <a:rPr lang="en-US" dirty="0"/>
              <a:t>	</a:t>
            </a:r>
            <a:r>
              <a:rPr lang="en-US" dirty="0" smtClean="0"/>
              <a:t>Small JV 16 with 4 alternates</a:t>
            </a:r>
          </a:p>
          <a:p>
            <a:pPr marL="136525" indent="0">
              <a:buNone/>
            </a:pPr>
            <a:r>
              <a:rPr lang="en-US" dirty="0" smtClean="0"/>
              <a:t>** Just because you were on a team the previous season doesn’t not guarantee you a spot the next year. </a:t>
            </a:r>
          </a:p>
          <a:p>
            <a:pPr marL="1365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140777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</a:rPr>
              <a:t>CODE OF ETHICS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/>
              <a:t>		A </a:t>
            </a:r>
            <a:r>
              <a:rPr lang="en-US" dirty="0"/>
              <a:t>cheerleader is a representative of Bartram Trail High School whose purpose is to </a:t>
            </a:r>
            <a:r>
              <a:rPr lang="en-US" dirty="0">
                <a:solidFill>
                  <a:srgbClr val="0000FF"/>
                </a:solidFill>
              </a:rPr>
              <a:t>promote and uphold school spirit</a:t>
            </a:r>
            <a:r>
              <a:rPr lang="en-US" dirty="0"/>
              <a:t>, as well as to represent BTHS to the highest degree possible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performance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in competition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in daily life</a:t>
            </a:r>
            <a:r>
              <a:rPr lang="en-US" dirty="0"/>
              <a:t>.  A cheerleader’s behavior should exemplify </a:t>
            </a:r>
            <a:r>
              <a:rPr lang="en-US" dirty="0">
                <a:solidFill>
                  <a:srgbClr val="0000FF"/>
                </a:solidFill>
              </a:rPr>
              <a:t>good moral character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trustworthiness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friendliness</a:t>
            </a:r>
            <a:r>
              <a:rPr lang="en-US" dirty="0"/>
              <a:t>, and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leadership</a:t>
            </a:r>
            <a:r>
              <a:rPr lang="en-US" dirty="0"/>
              <a:t>.  She should be a positive role model for other students, and she should exhibit </a:t>
            </a:r>
            <a:r>
              <a:rPr lang="en-US" dirty="0">
                <a:solidFill>
                  <a:srgbClr val="0000FF"/>
                </a:solidFill>
              </a:rPr>
              <a:t>responsibility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dependability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</a:rPr>
              <a:t>integrity</a:t>
            </a:r>
            <a:r>
              <a:rPr lang="en-US" dirty="0"/>
              <a:t> for herself and others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49"/>
            <a:ext cx="5087668" cy="69215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Key Points from the Constitution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199" y="965200"/>
            <a:ext cx="5813425" cy="5892800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Summer Practices, Camps, and Choreography </a:t>
            </a:r>
          </a:p>
          <a:p>
            <a:r>
              <a:rPr lang="en-US" dirty="0"/>
              <a:t>*Conditioning with Coach </a:t>
            </a:r>
            <a:r>
              <a:rPr lang="en-US" dirty="0" smtClean="0"/>
              <a:t>Aston </a:t>
            </a:r>
            <a:r>
              <a:rPr lang="en-US" dirty="0"/>
              <a:t>(Varsity and JV) Thursday @ BT 8AM-10AM.</a:t>
            </a:r>
          </a:p>
          <a:p>
            <a:r>
              <a:rPr lang="en-US" dirty="0"/>
              <a:t>*Team Practice with Jessica Moltisanti at Zone </a:t>
            </a:r>
          </a:p>
          <a:p>
            <a:r>
              <a:rPr lang="en-US" dirty="0"/>
              <a:t> </a:t>
            </a:r>
            <a:r>
              <a:rPr lang="en-US" dirty="0" smtClean="0"/>
              <a:t>Varsity and JV- Wednesday 3:30-5:30</a:t>
            </a:r>
            <a:endParaRPr lang="en-US" dirty="0"/>
          </a:p>
          <a:p>
            <a:r>
              <a:rPr lang="en-US" dirty="0" smtClean="0"/>
              <a:t>**</a:t>
            </a:r>
            <a:r>
              <a:rPr lang="en-US" dirty="0"/>
              <a:t>UCA </a:t>
            </a:r>
            <a:r>
              <a:rPr lang="en-US" dirty="0" smtClean="0"/>
              <a:t>Camp–Varsity June 27-29(UCA Masters Camp-Invitation Only@ UCF)</a:t>
            </a:r>
          </a:p>
          <a:p>
            <a:r>
              <a:rPr lang="en-US" dirty="0" smtClean="0"/>
              <a:t> </a:t>
            </a:r>
            <a:r>
              <a:rPr lang="en-US" dirty="0"/>
              <a:t>July 22-25 (University of Central Florida) More information to come.</a:t>
            </a:r>
          </a:p>
          <a:p>
            <a:r>
              <a:rPr lang="en-US" dirty="0" smtClean="0"/>
              <a:t>*</a:t>
            </a:r>
            <a:r>
              <a:rPr lang="en-US" b="1" dirty="0" smtClean="0"/>
              <a:t>Stunt/Skill </a:t>
            </a:r>
            <a:r>
              <a:rPr lang="en-US" b="1" dirty="0"/>
              <a:t>Camp – TBD (at Zone in </a:t>
            </a:r>
            <a:r>
              <a:rPr lang="en-US" b="1" dirty="0" smtClean="0"/>
              <a:t>JULY…REQUIRED!)</a:t>
            </a:r>
            <a:endParaRPr lang="en-US" dirty="0"/>
          </a:p>
          <a:p>
            <a:r>
              <a:rPr lang="en-US" dirty="0"/>
              <a:t>*Each cheerleader should condition and practice chants on her own ALL SUMMER!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Regular  Season Practices are Mandatory</a:t>
            </a:r>
          </a:p>
          <a:p>
            <a:r>
              <a:rPr lang="en-US" dirty="0"/>
              <a:t>Junior Varsity- Monday </a:t>
            </a:r>
            <a:r>
              <a:rPr lang="en-US" dirty="0" smtClean="0"/>
              <a:t>4:30-6:30 </a:t>
            </a:r>
            <a:r>
              <a:rPr lang="en-US" dirty="0"/>
              <a:t>and Wednesday </a:t>
            </a:r>
            <a:r>
              <a:rPr lang="en-US" dirty="0" smtClean="0"/>
              <a:t>4:30-6:30 </a:t>
            </a:r>
            <a:r>
              <a:rPr lang="en-US" dirty="0"/>
              <a:t>@ Zone; Tuesday 4-5:30 @ BTHS</a:t>
            </a:r>
          </a:p>
          <a:p>
            <a:r>
              <a:rPr lang="en-US" dirty="0"/>
              <a:t>Varsity- </a:t>
            </a:r>
            <a:r>
              <a:rPr lang="en-US" dirty="0" smtClean="0"/>
              <a:t>Monday 8:00-9:00 AM; Tuesday 4:30-6:30, </a:t>
            </a:r>
            <a:r>
              <a:rPr lang="en-US" dirty="0"/>
              <a:t>Wednesday </a:t>
            </a:r>
            <a:r>
              <a:rPr lang="en-US" dirty="0" smtClean="0"/>
              <a:t>3:30-4:30 and Thursday 4:30-6:30 </a:t>
            </a:r>
            <a:r>
              <a:rPr lang="en-US" dirty="0"/>
              <a:t>@ </a:t>
            </a:r>
            <a:r>
              <a:rPr lang="en-US" dirty="0" smtClean="0"/>
              <a:t>Zone</a:t>
            </a:r>
            <a:endParaRPr lang="en-US" dirty="0"/>
          </a:p>
          <a:p>
            <a:r>
              <a:rPr lang="en-US" dirty="0" smtClean="0"/>
              <a:t>*This </a:t>
            </a:r>
            <a:r>
              <a:rPr lang="en-US" dirty="0"/>
              <a:t>starts in August.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We will make every effort to establish a practice time and stick to it; however, if the gym must be used for an athletic contest, our day or location may change.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</a:rPr>
              <a:t>NEW: Tardiness or unexcused absences from practices will result in demerits. 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500" dirty="0" smtClean="0">
                <a:solidFill>
                  <a:srgbClr val="FF0000"/>
                </a:solidFill>
              </a:rPr>
              <a:t>For each absence, you will be required to fill out an Absentee Form beforehand or if you are sick afterward with attached doctors note.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1500" u="sng" dirty="0" smtClean="0">
                <a:solidFill>
                  <a:srgbClr val="FF0000"/>
                </a:solidFill>
              </a:rPr>
              <a:t>5 absences from practice will result in removal from routine</a:t>
            </a:r>
            <a:r>
              <a:rPr lang="en-US" sz="1500" dirty="0" smtClean="0">
                <a:solidFill>
                  <a:srgbClr val="FF0000"/>
                </a:solidFill>
              </a:rPr>
              <a:t>. Excessive demerits could result in removal from the squad or in not being permitted to participate in a pep rally or game.</a:t>
            </a:r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0963" name="Content Placeholder 4"/>
          <p:cNvSpPr>
            <a:spLocks noGrp="1"/>
          </p:cNvSpPr>
          <p:nvPr>
            <p:ph sz="half" idx="1"/>
          </p:nvPr>
        </p:nvSpPr>
        <p:spPr>
          <a:xfrm>
            <a:off x="5545138" y="273050"/>
            <a:ext cx="3141662" cy="585311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Commitment is Vital!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  Be there and be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dirty="0" smtClean="0"/>
              <a:t>on time.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</a:rPr>
              <a:t>Money…That Touchy Subject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130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1960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(This is only an estimate, as gym fees and competition costs have not been determined.)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Game/Stunt Camp    		</a:t>
            </a:r>
            <a:r>
              <a:rPr lang="en-US" sz="1100" b="1" dirty="0" err="1" smtClean="0"/>
              <a:t>appox</a:t>
            </a:r>
            <a:r>
              <a:rPr lang="en-US" sz="1100" b="1" dirty="0" smtClean="0"/>
              <a:t>. 375.00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(UCA Game Ready and Stunt Camp June 27-29 or July22-25, 2017)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Competition Choreography Camp (estimate only)  250.00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(Date to be determined by the availability of our choreographer)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Camp Wear/ Spirit Wear   		   150.00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(This includes four days of camp wear, most of which will also be worn as practice wear throughout the season.)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BTHS Game Ready Apparel		350.00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(This cost will vary depending upon what was purchased in previous years, but includes bloomers, cheer bag, warm-ups, body-liners, and cheer shoes.)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Uniform			275.00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(You will purchase one uniform.  It will be worn at games and at competitions.  If you purchased a uniform last year, you will not incur this cost.)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One time Gym Registration Fee (Due June)	$30.00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Monthly Gym Fees (beginning in August)	$65.00 V 55$ JV</a:t>
            </a:r>
          </a:p>
          <a:p>
            <a:pPr lvl="6">
              <a:lnSpc>
                <a:spcPct val="80000"/>
              </a:lnSpc>
            </a:pPr>
            <a:endParaRPr lang="en-US" sz="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Summer June-July (JV and Varsity)	 $30.00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(This does not include any optional private lessons your daughter may need in order to improve her tumbling.)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Competition Fees			$TBD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(Costs will depend on entry fees as well as transportation and hotel expenses.  After the squad is chosen, a parent meeting will be held to discuss competitions.  In the past, these costs have been as low as $150.00 and as high as $800.00.  It could be much less if we, as a squad, decide to limit the number of competitions we attend).</a:t>
            </a:r>
          </a:p>
          <a:p>
            <a:pPr marL="136525" indent="0" eaLnBrk="1" hangingPunct="1">
              <a:lnSpc>
                <a:spcPct val="80000"/>
              </a:lnSpc>
              <a:buNone/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Plan on UCA Nationals                 $300-600 a girl (we will fundraise)</a:t>
            </a:r>
          </a:p>
          <a:p>
            <a:pPr eaLnBrk="1" hangingPunct="1">
              <a:lnSpc>
                <a:spcPct val="80000"/>
              </a:lnSpc>
            </a:pPr>
            <a:endParaRPr lang="en-US" sz="11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b="1" dirty="0" smtClean="0"/>
              <a:t>CHEERLEADING IS EXPENSIVE, BUT MEMORIES ARE PRICELESS!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100" b="1" dirty="0" smtClean="0"/>
              <a:t> 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700" dirty="0" smtClean="0"/>
          </a:p>
        </p:txBody>
      </p:sp>
      <p:pic>
        <p:nvPicPr>
          <p:cNvPr id="48131" name="Picture 4" descr="skd187720sdc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663" y="1168400"/>
            <a:ext cx="1322387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8" y="2562895"/>
            <a:ext cx="2646559" cy="396983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622801" y="4597758"/>
            <a:ext cx="3956049" cy="226024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“Nothing is impossible; the word itself says, </a:t>
            </a:r>
            <a:br>
              <a:rPr lang="en-US" sz="2800" dirty="0" smtClean="0">
                <a:solidFill>
                  <a:srgbClr val="000090"/>
                </a:solidFill>
              </a:rPr>
            </a:br>
            <a:r>
              <a:rPr lang="en-US" sz="2800" dirty="0" smtClean="0">
                <a:solidFill>
                  <a:srgbClr val="000090"/>
                </a:solidFill>
              </a:rPr>
              <a:t>‘I’m possible!’”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sz="1600" dirty="0" smtClean="0">
                <a:solidFill>
                  <a:srgbClr val="000090"/>
                </a:solidFill>
              </a:rPr>
              <a:t>~Audrey Hepburn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 flipV="1">
            <a:off x="6553200" y="4862513"/>
            <a:ext cx="2025650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7067" y="575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20485" y="1"/>
            <a:ext cx="40583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Optional’ Workouts/Conditioning at Zone All-Stars Started March 22nd</a:t>
            </a:r>
          </a:p>
          <a:p>
            <a:r>
              <a:rPr lang="en-US" dirty="0" smtClean="0"/>
              <a:t>Wednesdays 3:30-5:30</a:t>
            </a:r>
          </a:p>
          <a:p>
            <a:endParaRPr lang="en-US" dirty="0" smtClean="0"/>
          </a:p>
          <a:p>
            <a:r>
              <a:rPr lang="en-US" dirty="0" smtClean="0"/>
              <a:t>Contact ZONE for information.</a:t>
            </a:r>
          </a:p>
          <a:p>
            <a:endParaRPr lang="en-US" dirty="0" smtClean="0"/>
          </a:p>
          <a:p>
            <a:r>
              <a:rPr lang="en-US" dirty="0" smtClean="0"/>
              <a:t>Tryouts: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Monday, </a:t>
            </a:r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 – Tryout Cheer and Dance Video Available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Friday</a:t>
            </a:r>
            <a:r>
              <a:rPr lang="en-US" dirty="0" smtClean="0"/>
              <a:t>, May 12th– Tryout Clinic 4-6PM @ BTHS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Monday, </a:t>
            </a:r>
            <a:r>
              <a:rPr lang="en-US" dirty="0" smtClean="0"/>
              <a:t>May 15th– Tryout @ BTHS 4 PM -whenever we are done.</a:t>
            </a:r>
          </a:p>
          <a:p>
            <a:r>
              <a:rPr lang="en-US" dirty="0" smtClean="0"/>
              <a:t>‘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321">
            <a:off x="240740" y="463351"/>
            <a:ext cx="3838330" cy="25645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53">
            <a:off x="527246" y="3673646"/>
            <a:ext cx="3759916" cy="28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3874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4826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FF"/>
                </a:solidFill>
              </a:rPr>
              <a:t>HOW WILL I BE JUDGED AT TRYOUTS?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178" name="Text Placeholder 2"/>
          <p:cNvSpPr>
            <a:spLocks noGrp="1"/>
          </p:cNvSpPr>
          <p:nvPr>
            <p:ph type="body" idx="2"/>
          </p:nvPr>
        </p:nvSpPr>
        <p:spPr>
          <a:xfrm>
            <a:off x="457199" y="948267"/>
            <a:ext cx="3488267" cy="590973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TEACHER RECOMMENDATIONS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GPA (WEIGHTED)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JUMPS (TOE TOUCH, PIKE, AND HURDLER)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MOTION TECHNIQUE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SPIRIT </a:t>
            </a:r>
            <a:endParaRPr lang="en-US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DANCE RHYTHM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TIMING WITH YOUR GROUP (Dance ONLY)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INDIVIDUAL CHEER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CHANT (learned just prior to tryouts- ability to learn quickly is being judged here)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STANDING TUMBLING (HARD MAT)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RUNNING TUMBLING PASS  (HARD MAT)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 GENERAL CHEER PRESENCE…(SMILE, NATURAL ABILITY TO LEAD THE CROWD, VOICE)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REMEMBER…WHAT YOU THROW AT TRYOUTS, YOU MUST CONSISTENTLY THROW DURING THE SEASON OR YOU MAY NOT COMPETE!</a:t>
            </a:r>
          </a:p>
        </p:txBody>
      </p:sp>
      <p:sp>
        <p:nvSpPr>
          <p:cNvPr id="50179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65849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endParaRPr lang="en-US" sz="18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*****Note:  Like a football coach who only needs a certain number of quarterbacks, a cheerleading coach only needs a certain number of flyers, bases, and back spots. Besides skill,  squad placement will be dependent upon what position you are capable of filling on the squad and </a:t>
            </a:r>
            <a:r>
              <a:rPr lang="en-US" sz="1800" u="sng" dirty="0" smtClean="0">
                <a:solidFill>
                  <a:srgbClr val="0000FF"/>
                </a:solidFill>
              </a:rPr>
              <a:t>squad need.</a:t>
            </a:r>
            <a:endParaRPr lang="en-US" u="sng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21" y="141668"/>
            <a:ext cx="2850524" cy="4275786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3272"/>
            <a:ext cx="9144000" cy="46859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Will Need the Following...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41338"/>
            <a:ext cx="4040188" cy="9763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Prior to Tryouts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645025" y="541338"/>
            <a:ext cx="4041775" cy="97631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During the Week of Tryouts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2228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1270000"/>
            <a:ext cx="4040188" cy="55880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Pre-participation Athletic Health Physical (Download this form from the BTHS website.)</a:t>
            </a:r>
          </a:p>
          <a:p>
            <a:pPr eaLnBrk="1" hangingPunct="1"/>
            <a:r>
              <a:rPr lang="en-US" sz="2000" b="1" dirty="0" smtClean="0"/>
              <a:t>Parental Consent Form (downloadable from the Web)</a:t>
            </a:r>
          </a:p>
          <a:p>
            <a:pPr eaLnBrk="1" hangingPunct="1"/>
            <a:r>
              <a:rPr lang="en-US" sz="2000" b="1" dirty="0" smtClean="0"/>
              <a:t>A copy of your most recent report card.</a:t>
            </a:r>
          </a:p>
          <a:p>
            <a:pPr eaLnBrk="1" hangingPunct="1"/>
            <a:r>
              <a:rPr lang="en-US" sz="2000" b="1" dirty="0" smtClean="0"/>
              <a:t>Teacher Recommendations on File</a:t>
            </a:r>
          </a:p>
          <a:p>
            <a:pPr eaLnBrk="1" hangingPunct="1"/>
            <a:r>
              <a:rPr lang="en-US" sz="2000" b="1" dirty="0" smtClean="0"/>
              <a:t>Your Signed Cheerleading Constitution</a:t>
            </a:r>
          </a:p>
          <a:p>
            <a:pPr eaLnBrk="1" hangingPunct="1"/>
            <a:r>
              <a:rPr lang="en-US" sz="2000" b="1" dirty="0" smtClean="0"/>
              <a:t>Proof of Residency (If you do not currently attend BTHS or one of its feeder schools.)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17650"/>
            <a:ext cx="4041775" cy="534035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Reliable transportation to and from BTHS for the clinics and tryout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Clinic Apparel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Sneakers or cheer shoes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Cheer shorts and a T-shirt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Hair pulled back in a tight, high ponytail. 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/>
              <a:t>Tryout Apparel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Sneakers or cheer shoes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Hair in a tight, high ponytail with a plain blue, black, or white ribbon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 blue or black cheer shorts 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plain white T-shirt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12440</TotalTime>
  <Words>644</Words>
  <Application>Microsoft Office PowerPoint</Application>
  <PresentationFormat>On-screen Show (4:3)</PresentationFormat>
  <Paragraphs>132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BTHS Cheerleading 2017-2018</vt:lpstr>
      <vt:lpstr>Team Make-up</vt:lpstr>
      <vt:lpstr>CODE OF ETHICS</vt:lpstr>
      <vt:lpstr>Key Points from the Constitution</vt:lpstr>
      <vt:lpstr>Money…That Touchy Subject</vt:lpstr>
      <vt:lpstr>    “Nothing is impossible; the word itself says,  ‘I’m possible!’” ~Audrey Hepburn</vt:lpstr>
      <vt:lpstr>HOW WILL I BE JUDGED AT TRYOUTS?</vt:lpstr>
      <vt:lpstr>You Will Need the Following...</vt:lpstr>
    </vt:vector>
  </TitlesOfParts>
  <Company>home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BTHS CHEERLEADING  2010-2011</dc:title>
  <dc:creator>Angie Autrey</dc:creator>
  <cp:lastModifiedBy>Danielle G. Parker</cp:lastModifiedBy>
  <cp:revision>141</cp:revision>
  <cp:lastPrinted>2015-03-12T13:02:58Z</cp:lastPrinted>
  <dcterms:created xsi:type="dcterms:W3CDTF">2012-04-12T21:35:30Z</dcterms:created>
  <dcterms:modified xsi:type="dcterms:W3CDTF">2017-04-10T17:56:04Z</dcterms:modified>
</cp:coreProperties>
</file>